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51" r:id="rId6"/>
    <p:sldId id="352" r:id="rId7"/>
    <p:sldId id="260" r:id="rId8"/>
    <p:sldId id="27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3" r:id="rId19"/>
    <p:sldId id="284" r:id="rId20"/>
    <p:sldId id="283" r:id="rId21"/>
    <p:sldId id="271" r:id="rId22"/>
    <p:sldId id="272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7" r:id="rId45"/>
    <p:sldId id="308" r:id="rId46"/>
    <p:sldId id="309" r:id="rId47"/>
    <p:sldId id="310" r:id="rId48"/>
    <p:sldId id="311" r:id="rId49"/>
    <p:sldId id="312" r:id="rId50"/>
    <p:sldId id="324" r:id="rId51"/>
    <p:sldId id="325" r:id="rId52"/>
    <p:sldId id="326" r:id="rId53"/>
    <p:sldId id="313" r:id="rId54"/>
    <p:sldId id="314" r:id="rId55"/>
    <p:sldId id="315" r:id="rId56"/>
    <p:sldId id="316" r:id="rId57"/>
    <p:sldId id="318" r:id="rId58"/>
    <p:sldId id="319" r:id="rId59"/>
    <p:sldId id="320" r:id="rId60"/>
    <p:sldId id="321" r:id="rId61"/>
    <p:sldId id="322" r:id="rId62"/>
    <p:sldId id="274" r:id="rId63"/>
    <p:sldId id="275" r:id="rId64"/>
    <p:sldId id="327" r:id="rId65"/>
    <p:sldId id="338" r:id="rId66"/>
    <p:sldId id="276" r:id="rId67"/>
    <p:sldId id="277" r:id="rId68"/>
    <p:sldId id="328" r:id="rId69"/>
    <p:sldId id="329" r:id="rId70"/>
    <p:sldId id="330" r:id="rId71"/>
    <p:sldId id="331" r:id="rId72"/>
    <p:sldId id="332" r:id="rId73"/>
    <p:sldId id="27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279" r:id="rId84"/>
    <p:sldId id="349" r:id="rId85"/>
    <p:sldId id="350" r:id="rId86"/>
    <p:sldId id="280" r:id="rId87"/>
    <p:sldId id="281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 varScale="1">
        <p:scale>
          <a:sx n="69" d="100"/>
          <a:sy n="69" d="100"/>
        </p:scale>
        <p:origin x="13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6D414E-0577-40BF-9198-427B065DD089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17A151C-1292-469B-A7CA-89CDC60D0C99}">
      <dgm:prSet phldrT="[Text]"/>
      <dgm:spPr/>
      <dgm:t>
        <a:bodyPr/>
        <a:lstStyle/>
        <a:p>
          <a:r>
            <a:rPr lang="en-US" dirty="0" smtClean="0"/>
            <a:t>Industrial Boilers</a:t>
          </a:r>
          <a:endParaRPr lang="en-US" dirty="0"/>
        </a:p>
      </dgm:t>
    </dgm:pt>
    <dgm:pt modelId="{5C4E7759-743A-4CCC-BAD3-F3BC914C7FD9}" type="parTrans" cxnId="{2B2E36AF-DD58-4262-9672-7E6D45DEF985}">
      <dgm:prSet/>
      <dgm:spPr/>
      <dgm:t>
        <a:bodyPr/>
        <a:lstStyle/>
        <a:p>
          <a:endParaRPr lang="en-US"/>
        </a:p>
      </dgm:t>
    </dgm:pt>
    <dgm:pt modelId="{EA51BA73-1829-408C-B7E3-0A36E7A89200}" type="sibTrans" cxnId="{2B2E36AF-DD58-4262-9672-7E6D45DEF985}">
      <dgm:prSet/>
      <dgm:spPr/>
      <dgm:t>
        <a:bodyPr/>
        <a:lstStyle/>
        <a:p>
          <a:endParaRPr lang="en-US"/>
        </a:p>
      </dgm:t>
    </dgm:pt>
    <dgm:pt modelId="{A304132B-C119-49AB-BB8E-2453A1069B29}">
      <dgm:prSet phldrT="[Text]"/>
      <dgm:spPr/>
      <dgm:t>
        <a:bodyPr/>
        <a:lstStyle/>
        <a:p>
          <a:r>
            <a:rPr lang="en-US" dirty="0" smtClean="0"/>
            <a:t>Thermal Energy Conservation Equipment</a:t>
          </a:r>
          <a:endParaRPr lang="en-US" dirty="0"/>
        </a:p>
      </dgm:t>
    </dgm:pt>
    <dgm:pt modelId="{3FBFE02E-A08E-4E4F-A8B1-98E64680BC9D}" type="parTrans" cxnId="{905F618E-423B-4B46-AC36-BBED13EF31AE}">
      <dgm:prSet/>
      <dgm:spPr/>
      <dgm:t>
        <a:bodyPr/>
        <a:lstStyle/>
        <a:p>
          <a:endParaRPr lang="en-US"/>
        </a:p>
      </dgm:t>
    </dgm:pt>
    <dgm:pt modelId="{42FBCB71-9629-44D6-A279-ACBD40B6C84C}" type="sibTrans" cxnId="{905F618E-423B-4B46-AC36-BBED13EF31AE}">
      <dgm:prSet/>
      <dgm:spPr/>
      <dgm:t>
        <a:bodyPr/>
        <a:lstStyle/>
        <a:p>
          <a:endParaRPr lang="en-US"/>
        </a:p>
      </dgm:t>
    </dgm:pt>
    <dgm:pt modelId="{A1095A46-A8DD-4EAA-AE5D-8949827B9B64}">
      <dgm:prSet phldrT="[Text]"/>
      <dgm:spPr/>
      <dgm:t>
        <a:bodyPr/>
        <a:lstStyle/>
        <a:p>
          <a:r>
            <a:rPr lang="en-US" dirty="0" smtClean="0"/>
            <a:t>Small COGENERATION Systems</a:t>
          </a:r>
          <a:endParaRPr lang="en-US" dirty="0"/>
        </a:p>
      </dgm:t>
    </dgm:pt>
    <dgm:pt modelId="{ED34819E-F174-440E-9857-150357761BA2}" type="parTrans" cxnId="{FCE53BC5-8642-41C1-8BEB-C83C543EB3FE}">
      <dgm:prSet/>
      <dgm:spPr/>
      <dgm:t>
        <a:bodyPr/>
        <a:lstStyle/>
        <a:p>
          <a:endParaRPr lang="en-US"/>
        </a:p>
      </dgm:t>
    </dgm:pt>
    <dgm:pt modelId="{F6A28130-43F7-4470-8E58-EEE04F974A16}" type="sibTrans" cxnId="{FCE53BC5-8642-41C1-8BEB-C83C543EB3FE}">
      <dgm:prSet/>
      <dgm:spPr/>
      <dgm:t>
        <a:bodyPr/>
        <a:lstStyle/>
        <a:p>
          <a:endParaRPr lang="en-US"/>
        </a:p>
      </dgm:t>
    </dgm:pt>
    <dgm:pt modelId="{C9F492CA-080B-4459-B5BA-E6C080800EF1}" type="pres">
      <dgm:prSet presAssocID="{756D414E-0577-40BF-9198-427B065DD08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723C58-B7CC-4EBF-AB85-1E407C04473A}" type="pres">
      <dgm:prSet presAssocID="{917A151C-1292-469B-A7CA-89CDC60D0C9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6B3F93-3A30-4C4A-93D7-4DEBF3647150}" type="pres">
      <dgm:prSet presAssocID="{EA51BA73-1829-408C-B7E3-0A36E7A89200}" presName="sibTrans" presStyleCnt="0"/>
      <dgm:spPr/>
      <dgm:t>
        <a:bodyPr/>
        <a:lstStyle/>
        <a:p>
          <a:endParaRPr lang="en-US"/>
        </a:p>
      </dgm:t>
    </dgm:pt>
    <dgm:pt modelId="{70BF482E-AAE7-4633-A18F-2821E5FC0FC4}" type="pres">
      <dgm:prSet presAssocID="{A304132B-C119-49AB-BB8E-2453A1069B2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E45759-BA69-4889-99ED-5E1A0F315BE8}" type="pres">
      <dgm:prSet presAssocID="{42FBCB71-9629-44D6-A279-ACBD40B6C84C}" presName="sibTrans" presStyleCnt="0"/>
      <dgm:spPr/>
      <dgm:t>
        <a:bodyPr/>
        <a:lstStyle/>
        <a:p>
          <a:endParaRPr lang="en-US"/>
        </a:p>
      </dgm:t>
    </dgm:pt>
    <dgm:pt modelId="{6DD38B07-13E9-4625-BF6E-19059EABCFC6}" type="pres">
      <dgm:prSet presAssocID="{A1095A46-A8DD-4EAA-AE5D-8949827B9B6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2E36AF-DD58-4262-9672-7E6D45DEF985}" srcId="{756D414E-0577-40BF-9198-427B065DD089}" destId="{917A151C-1292-469B-A7CA-89CDC60D0C99}" srcOrd="0" destOrd="0" parTransId="{5C4E7759-743A-4CCC-BAD3-F3BC914C7FD9}" sibTransId="{EA51BA73-1829-408C-B7E3-0A36E7A89200}"/>
    <dgm:cxn modelId="{59C0F13A-F453-4C2C-AAE3-0563BC5461D5}" type="presOf" srcId="{A304132B-C119-49AB-BB8E-2453A1069B29}" destId="{70BF482E-AAE7-4633-A18F-2821E5FC0FC4}" srcOrd="0" destOrd="0" presId="urn:microsoft.com/office/officeart/2005/8/layout/default"/>
    <dgm:cxn modelId="{905F618E-423B-4B46-AC36-BBED13EF31AE}" srcId="{756D414E-0577-40BF-9198-427B065DD089}" destId="{A304132B-C119-49AB-BB8E-2453A1069B29}" srcOrd="1" destOrd="0" parTransId="{3FBFE02E-A08E-4E4F-A8B1-98E64680BC9D}" sibTransId="{42FBCB71-9629-44D6-A279-ACBD40B6C84C}"/>
    <dgm:cxn modelId="{8ED20890-006A-4614-B82F-3CAB93CDE57E}" type="presOf" srcId="{A1095A46-A8DD-4EAA-AE5D-8949827B9B64}" destId="{6DD38B07-13E9-4625-BF6E-19059EABCFC6}" srcOrd="0" destOrd="0" presId="urn:microsoft.com/office/officeart/2005/8/layout/default"/>
    <dgm:cxn modelId="{700DFC6D-6E94-49E1-A99F-1D5917518A2E}" type="presOf" srcId="{917A151C-1292-469B-A7CA-89CDC60D0C99}" destId="{E3723C58-B7CC-4EBF-AB85-1E407C04473A}" srcOrd="0" destOrd="0" presId="urn:microsoft.com/office/officeart/2005/8/layout/default"/>
    <dgm:cxn modelId="{EF9B4F74-8A8E-4696-8535-173316214954}" type="presOf" srcId="{756D414E-0577-40BF-9198-427B065DD089}" destId="{C9F492CA-080B-4459-B5BA-E6C080800EF1}" srcOrd="0" destOrd="0" presId="urn:microsoft.com/office/officeart/2005/8/layout/default"/>
    <dgm:cxn modelId="{FCE53BC5-8642-41C1-8BEB-C83C543EB3FE}" srcId="{756D414E-0577-40BF-9198-427B065DD089}" destId="{A1095A46-A8DD-4EAA-AE5D-8949827B9B64}" srcOrd="2" destOrd="0" parTransId="{ED34819E-F174-440E-9857-150357761BA2}" sibTransId="{F6A28130-43F7-4470-8E58-EEE04F974A16}"/>
    <dgm:cxn modelId="{DE07BF9D-F1F1-4496-8FC9-45D9A263B103}" type="presParOf" srcId="{C9F492CA-080B-4459-B5BA-E6C080800EF1}" destId="{E3723C58-B7CC-4EBF-AB85-1E407C04473A}" srcOrd="0" destOrd="0" presId="urn:microsoft.com/office/officeart/2005/8/layout/default"/>
    <dgm:cxn modelId="{FE61990A-6EF8-4307-B99F-A34028EA7A71}" type="presParOf" srcId="{C9F492CA-080B-4459-B5BA-E6C080800EF1}" destId="{996B3F93-3A30-4C4A-93D7-4DEBF3647150}" srcOrd="1" destOrd="0" presId="urn:microsoft.com/office/officeart/2005/8/layout/default"/>
    <dgm:cxn modelId="{FDE61D55-5481-4F47-838D-85BDC45F6F35}" type="presParOf" srcId="{C9F492CA-080B-4459-B5BA-E6C080800EF1}" destId="{70BF482E-AAE7-4633-A18F-2821E5FC0FC4}" srcOrd="2" destOrd="0" presId="urn:microsoft.com/office/officeart/2005/8/layout/default"/>
    <dgm:cxn modelId="{2F67269A-B344-415B-9F76-5D000912DD14}" type="presParOf" srcId="{C9F492CA-080B-4459-B5BA-E6C080800EF1}" destId="{D2E45759-BA69-4889-99ED-5E1A0F315BE8}" srcOrd="3" destOrd="0" presId="urn:microsoft.com/office/officeart/2005/8/layout/default"/>
    <dgm:cxn modelId="{7748A435-7F42-48A2-ACBA-5D2CD8D2ABBD}" type="presParOf" srcId="{C9F492CA-080B-4459-B5BA-E6C080800EF1}" destId="{6DD38B07-13E9-4625-BF6E-19059EABCFC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182869-73B2-4134-AFC8-BE63463B6422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A914CC1-5A27-4C4A-9C6D-9C2AB8580AE7}">
      <dgm:prSet phldrT="[Text]" custT="1"/>
      <dgm:spPr/>
      <dgm:t>
        <a:bodyPr/>
        <a:lstStyle/>
        <a:p>
          <a:r>
            <a:rPr lang="en-US" sz="1600" dirty="0" smtClean="0"/>
            <a:t>5 TPH / 37 kg/sq.cm with integral Superheater Smoke Tube Boiler for </a:t>
          </a:r>
          <a:r>
            <a:rPr lang="en-US" sz="1600" b="1" dirty="0" smtClean="0"/>
            <a:t>Department of Atomic Energy.</a:t>
          </a:r>
          <a:r>
            <a:rPr lang="en-US" sz="1600" dirty="0" smtClean="0"/>
            <a:t>  This Boiler is unique with HIGHEST possible pressure for a smoke tube boiler of this size and with integral superheater.</a:t>
          </a:r>
          <a:endParaRPr lang="en-US" sz="1600" dirty="0"/>
        </a:p>
      </dgm:t>
    </dgm:pt>
    <dgm:pt modelId="{24477711-DCEE-45FC-8692-D3153C406795}" type="parTrans" cxnId="{4A1A930B-5AAD-4689-A79E-E0CF58D1C294}">
      <dgm:prSet/>
      <dgm:spPr/>
      <dgm:t>
        <a:bodyPr/>
        <a:lstStyle/>
        <a:p>
          <a:endParaRPr lang="en-US"/>
        </a:p>
      </dgm:t>
    </dgm:pt>
    <dgm:pt modelId="{71F24221-EF67-412F-BC23-D5005E841967}" type="sibTrans" cxnId="{4A1A930B-5AAD-4689-A79E-E0CF58D1C294}">
      <dgm:prSet/>
      <dgm:spPr/>
      <dgm:t>
        <a:bodyPr/>
        <a:lstStyle/>
        <a:p>
          <a:endParaRPr lang="en-US"/>
        </a:p>
      </dgm:t>
    </dgm:pt>
    <dgm:pt modelId="{4205386B-C65C-446F-84D1-9C9421C07D0F}">
      <dgm:prSet phldrT="[Text]" custT="1"/>
      <dgm:spPr/>
      <dgm:t>
        <a:bodyPr/>
        <a:lstStyle/>
        <a:p>
          <a:r>
            <a:rPr lang="en-US" sz="1600" dirty="0" smtClean="0"/>
            <a:t>140 TPH / 87 kg/sq.cm(g), 520 Deg.C Bagasse-cum-Coal Fired Boiler for </a:t>
          </a:r>
          <a:r>
            <a:rPr lang="en-US" sz="1600" b="1" dirty="0" smtClean="0"/>
            <a:t>Shree Renuka Sugars</a:t>
          </a:r>
          <a:r>
            <a:rPr lang="en-US" sz="1600" dirty="0" smtClean="0"/>
            <a:t> , Karnataka.</a:t>
          </a:r>
          <a:endParaRPr lang="en-US" sz="1600" dirty="0"/>
        </a:p>
      </dgm:t>
    </dgm:pt>
    <dgm:pt modelId="{98DF65B0-36F9-45E7-ABD0-F7E52D82DB34}" type="parTrans" cxnId="{ABADCE41-3E85-4D6B-90C7-8B75B68AE605}">
      <dgm:prSet/>
      <dgm:spPr/>
      <dgm:t>
        <a:bodyPr/>
        <a:lstStyle/>
        <a:p>
          <a:endParaRPr lang="en-US"/>
        </a:p>
      </dgm:t>
    </dgm:pt>
    <dgm:pt modelId="{FE673DA9-24D8-43AC-ABB3-6AA973516C62}" type="sibTrans" cxnId="{ABADCE41-3E85-4D6B-90C7-8B75B68AE605}">
      <dgm:prSet/>
      <dgm:spPr/>
      <dgm:t>
        <a:bodyPr/>
        <a:lstStyle/>
        <a:p>
          <a:endParaRPr lang="en-US"/>
        </a:p>
      </dgm:t>
    </dgm:pt>
    <dgm:pt modelId="{DB4FE758-ABDD-4A45-A9ED-061E6103C548}">
      <dgm:prSet phldrT="[Text]" custT="1"/>
      <dgm:spPr/>
      <dgm:t>
        <a:bodyPr/>
        <a:lstStyle/>
        <a:p>
          <a:r>
            <a:rPr lang="en-US" sz="1600" dirty="0" smtClean="0"/>
            <a:t>Capacity upgrade of existing Boilers, 40 TPH to 48 TPH for </a:t>
          </a:r>
          <a:r>
            <a:rPr lang="en-US" sz="1600" b="1" dirty="0" smtClean="0"/>
            <a:t>Rana Sugars, </a:t>
          </a:r>
          <a:r>
            <a:rPr lang="en-US" sz="1600" dirty="0" smtClean="0"/>
            <a:t>32 TPH to 40 TPH for </a:t>
          </a:r>
          <a:r>
            <a:rPr lang="en-US" sz="1600" b="1" dirty="0" smtClean="0"/>
            <a:t>Oswal Sugars </a:t>
          </a:r>
          <a:r>
            <a:rPr lang="en-US" sz="1600" dirty="0" smtClean="0"/>
            <a:t>in Punjab, 20 TPH to 27 TPH for </a:t>
          </a:r>
          <a:r>
            <a:rPr lang="en-US" sz="1600" b="1" dirty="0" smtClean="0"/>
            <a:t>Sahakari Khand Udyog, </a:t>
          </a:r>
          <a:r>
            <a:rPr lang="en-US" sz="1600" dirty="0" smtClean="0"/>
            <a:t>Gujarat.</a:t>
          </a:r>
          <a:endParaRPr lang="en-US" sz="1600" dirty="0"/>
        </a:p>
      </dgm:t>
    </dgm:pt>
    <dgm:pt modelId="{44F863EF-D06B-438A-9AFE-1A87E9F2310F}" type="parTrans" cxnId="{DEA9F0BA-F37E-4E22-AB5E-D5E81ADE8081}">
      <dgm:prSet/>
      <dgm:spPr/>
      <dgm:t>
        <a:bodyPr/>
        <a:lstStyle/>
        <a:p>
          <a:endParaRPr lang="en-US"/>
        </a:p>
      </dgm:t>
    </dgm:pt>
    <dgm:pt modelId="{71A9954C-2234-4D4B-B0B8-51CE7924657A}" type="sibTrans" cxnId="{DEA9F0BA-F37E-4E22-AB5E-D5E81ADE8081}">
      <dgm:prSet/>
      <dgm:spPr/>
      <dgm:t>
        <a:bodyPr/>
        <a:lstStyle/>
        <a:p>
          <a:endParaRPr lang="en-US"/>
        </a:p>
      </dgm:t>
    </dgm:pt>
    <dgm:pt modelId="{882A806F-3142-4859-94D3-1AEE16C8B616}">
      <dgm:prSet phldrT="[Text]" custT="1"/>
      <dgm:spPr/>
      <dgm:t>
        <a:bodyPr/>
        <a:lstStyle/>
        <a:p>
          <a:r>
            <a:rPr lang="en-US" sz="1600" b="1" dirty="0" smtClean="0"/>
            <a:t>Capacity Upgrade / Revamp</a:t>
          </a:r>
        </a:p>
        <a:p>
          <a:r>
            <a:rPr lang="en-US" sz="1600" dirty="0" smtClean="0"/>
            <a:t>Capacity upgrade 20% to 25%</a:t>
          </a:r>
        </a:p>
        <a:p>
          <a:r>
            <a:rPr lang="en-US" sz="1600" dirty="0" smtClean="0"/>
            <a:t>Additional core firing Retrofits</a:t>
          </a:r>
        </a:p>
        <a:p>
          <a:r>
            <a:rPr lang="en-US" sz="1600" dirty="0" smtClean="0"/>
            <a:t>Fuel conversion – Bagasse to Coal, Coal to Mustard Husk</a:t>
          </a:r>
        </a:p>
        <a:p>
          <a:r>
            <a:rPr lang="en-US" sz="1600" dirty="0" smtClean="0"/>
            <a:t>Mustard Husk Fired Boiler with longest mean time between cleaning.</a:t>
          </a:r>
          <a:endParaRPr lang="en-US" sz="1600" dirty="0"/>
        </a:p>
      </dgm:t>
    </dgm:pt>
    <dgm:pt modelId="{AABC835D-02D6-48AD-BD9E-FAF7437A38EA}" type="parTrans" cxnId="{C72FE660-0C57-4FC1-872F-8CF4155FAA34}">
      <dgm:prSet/>
      <dgm:spPr/>
      <dgm:t>
        <a:bodyPr/>
        <a:lstStyle/>
        <a:p>
          <a:endParaRPr lang="en-US"/>
        </a:p>
      </dgm:t>
    </dgm:pt>
    <dgm:pt modelId="{FAFAD05F-85B5-49DA-8F9F-98AFAD2E4DDC}" type="sibTrans" cxnId="{C72FE660-0C57-4FC1-872F-8CF4155FAA34}">
      <dgm:prSet/>
      <dgm:spPr/>
      <dgm:t>
        <a:bodyPr/>
        <a:lstStyle/>
        <a:p>
          <a:endParaRPr lang="en-US"/>
        </a:p>
      </dgm:t>
    </dgm:pt>
    <dgm:pt modelId="{0A96BFBB-B8A3-4D40-AE65-85982BCBEBE9}" type="pres">
      <dgm:prSet presAssocID="{46182869-73B2-4134-AFC8-BE63463B64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1CE6F6-9DAE-4F30-AE0A-4EBCE91C39D9}" type="pres">
      <dgm:prSet presAssocID="{4A914CC1-5A27-4C4A-9C6D-9C2AB8580AE7}" presName="parentLin" presStyleCnt="0"/>
      <dgm:spPr/>
      <dgm:t>
        <a:bodyPr/>
        <a:lstStyle/>
        <a:p>
          <a:endParaRPr lang="en-US"/>
        </a:p>
      </dgm:t>
    </dgm:pt>
    <dgm:pt modelId="{957682AF-3F07-43CE-B703-C5CB4D853BE7}" type="pres">
      <dgm:prSet presAssocID="{4A914CC1-5A27-4C4A-9C6D-9C2AB8580AE7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B7FF0689-3693-4FE0-8177-3D0CBD2FFC2B}" type="pres">
      <dgm:prSet presAssocID="{4A914CC1-5A27-4C4A-9C6D-9C2AB8580AE7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941A7-9E2A-4118-8B67-77BEFBE11EE8}" type="pres">
      <dgm:prSet presAssocID="{4A914CC1-5A27-4C4A-9C6D-9C2AB8580AE7}" presName="negativeSpace" presStyleCnt="0"/>
      <dgm:spPr/>
      <dgm:t>
        <a:bodyPr/>
        <a:lstStyle/>
        <a:p>
          <a:endParaRPr lang="en-US"/>
        </a:p>
      </dgm:t>
    </dgm:pt>
    <dgm:pt modelId="{479DCD2B-5204-462A-A32B-1A8095815462}" type="pres">
      <dgm:prSet presAssocID="{4A914CC1-5A27-4C4A-9C6D-9C2AB8580AE7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5C668-C8C3-41AD-A58D-0042B1FB1B9F}" type="pres">
      <dgm:prSet presAssocID="{71F24221-EF67-412F-BC23-D5005E841967}" presName="spaceBetweenRectangles" presStyleCnt="0"/>
      <dgm:spPr/>
      <dgm:t>
        <a:bodyPr/>
        <a:lstStyle/>
        <a:p>
          <a:endParaRPr lang="en-US"/>
        </a:p>
      </dgm:t>
    </dgm:pt>
    <dgm:pt modelId="{D29B4CFC-8901-4801-A1E1-804966DD6B6C}" type="pres">
      <dgm:prSet presAssocID="{4205386B-C65C-446F-84D1-9C9421C07D0F}" presName="parentLin" presStyleCnt="0"/>
      <dgm:spPr/>
      <dgm:t>
        <a:bodyPr/>
        <a:lstStyle/>
        <a:p>
          <a:endParaRPr lang="en-US"/>
        </a:p>
      </dgm:t>
    </dgm:pt>
    <dgm:pt modelId="{04128C8D-5567-4C4A-9456-9DD6AAD9B73E}" type="pres">
      <dgm:prSet presAssocID="{4205386B-C65C-446F-84D1-9C9421C07D0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6BFFAE0A-5A94-4BB9-A28C-A7867E25BF8E}" type="pres">
      <dgm:prSet presAssocID="{4205386B-C65C-446F-84D1-9C9421C07D0F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4AECC-DA61-475C-AE52-798107B4E6F7}" type="pres">
      <dgm:prSet presAssocID="{4205386B-C65C-446F-84D1-9C9421C07D0F}" presName="negativeSpace" presStyleCnt="0"/>
      <dgm:spPr/>
      <dgm:t>
        <a:bodyPr/>
        <a:lstStyle/>
        <a:p>
          <a:endParaRPr lang="en-US"/>
        </a:p>
      </dgm:t>
    </dgm:pt>
    <dgm:pt modelId="{06546DCB-26C2-4B9B-9650-97361CB7FC09}" type="pres">
      <dgm:prSet presAssocID="{4205386B-C65C-446F-84D1-9C9421C07D0F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A43CA-7C7E-4C00-884F-F14CFACD8C40}" type="pres">
      <dgm:prSet presAssocID="{FE673DA9-24D8-43AC-ABB3-6AA973516C62}" presName="spaceBetweenRectangles" presStyleCnt="0"/>
      <dgm:spPr/>
      <dgm:t>
        <a:bodyPr/>
        <a:lstStyle/>
        <a:p>
          <a:endParaRPr lang="en-US"/>
        </a:p>
      </dgm:t>
    </dgm:pt>
    <dgm:pt modelId="{6AC322FE-7066-4349-930D-C5131F5F1201}" type="pres">
      <dgm:prSet presAssocID="{DB4FE758-ABDD-4A45-A9ED-061E6103C548}" presName="parentLin" presStyleCnt="0"/>
      <dgm:spPr/>
      <dgm:t>
        <a:bodyPr/>
        <a:lstStyle/>
        <a:p>
          <a:endParaRPr lang="en-US"/>
        </a:p>
      </dgm:t>
    </dgm:pt>
    <dgm:pt modelId="{2E4D6C8D-56F7-402A-9DDA-F9063162FC65}" type="pres">
      <dgm:prSet presAssocID="{DB4FE758-ABDD-4A45-A9ED-061E6103C548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0FFE2692-733A-4AA5-AB3A-4CBA7CA5F803}" type="pres">
      <dgm:prSet presAssocID="{DB4FE758-ABDD-4A45-A9ED-061E6103C548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A247F-E438-4FCE-967D-D2CE2E098746}" type="pres">
      <dgm:prSet presAssocID="{DB4FE758-ABDD-4A45-A9ED-061E6103C548}" presName="negativeSpace" presStyleCnt="0"/>
      <dgm:spPr/>
      <dgm:t>
        <a:bodyPr/>
        <a:lstStyle/>
        <a:p>
          <a:endParaRPr lang="en-US"/>
        </a:p>
      </dgm:t>
    </dgm:pt>
    <dgm:pt modelId="{00AFF294-1843-404E-BEA9-F920A9CE4C5F}" type="pres">
      <dgm:prSet presAssocID="{DB4FE758-ABDD-4A45-A9ED-061E6103C548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E0BC2-88A2-4533-8E1B-43C8C6BE65D5}" type="pres">
      <dgm:prSet presAssocID="{71A9954C-2234-4D4B-B0B8-51CE7924657A}" presName="spaceBetweenRectangles" presStyleCnt="0"/>
      <dgm:spPr/>
      <dgm:t>
        <a:bodyPr/>
        <a:lstStyle/>
        <a:p>
          <a:endParaRPr lang="en-US"/>
        </a:p>
      </dgm:t>
    </dgm:pt>
    <dgm:pt modelId="{8F37A3F2-4C78-4A0A-B5FA-943530AA3C93}" type="pres">
      <dgm:prSet presAssocID="{882A806F-3142-4859-94D3-1AEE16C8B616}" presName="parentLin" presStyleCnt="0"/>
      <dgm:spPr/>
      <dgm:t>
        <a:bodyPr/>
        <a:lstStyle/>
        <a:p>
          <a:endParaRPr lang="en-US"/>
        </a:p>
      </dgm:t>
    </dgm:pt>
    <dgm:pt modelId="{EEE4390A-1813-4FF8-892B-27FCA65758AA}" type="pres">
      <dgm:prSet presAssocID="{882A806F-3142-4859-94D3-1AEE16C8B616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1C4F3795-8E0D-43C5-92CF-82FEFD5F2AA9}" type="pres">
      <dgm:prSet presAssocID="{882A806F-3142-4859-94D3-1AEE16C8B616}" presName="parentText" presStyleLbl="node1" presStyleIdx="3" presStyleCnt="4" custScaleX="142857" custScaleY="19502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64FD7-4573-496B-BFFA-6549DE61FD4F}" type="pres">
      <dgm:prSet presAssocID="{882A806F-3142-4859-94D3-1AEE16C8B616}" presName="negativeSpace" presStyleCnt="0"/>
      <dgm:spPr/>
      <dgm:t>
        <a:bodyPr/>
        <a:lstStyle/>
        <a:p>
          <a:endParaRPr lang="en-US"/>
        </a:p>
      </dgm:t>
    </dgm:pt>
    <dgm:pt modelId="{0FE7DC07-ADE5-43BB-B89C-FB5696FE1304}" type="pres">
      <dgm:prSet presAssocID="{882A806F-3142-4859-94D3-1AEE16C8B616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1A930B-5AAD-4689-A79E-E0CF58D1C294}" srcId="{46182869-73B2-4134-AFC8-BE63463B6422}" destId="{4A914CC1-5A27-4C4A-9C6D-9C2AB8580AE7}" srcOrd="0" destOrd="0" parTransId="{24477711-DCEE-45FC-8692-D3153C406795}" sibTransId="{71F24221-EF67-412F-BC23-D5005E841967}"/>
    <dgm:cxn modelId="{476083EB-584C-439E-AAD7-195F997978C5}" type="presOf" srcId="{4205386B-C65C-446F-84D1-9C9421C07D0F}" destId="{04128C8D-5567-4C4A-9456-9DD6AAD9B73E}" srcOrd="0" destOrd="0" presId="urn:microsoft.com/office/officeart/2005/8/layout/list1"/>
    <dgm:cxn modelId="{ABADCE41-3E85-4D6B-90C7-8B75B68AE605}" srcId="{46182869-73B2-4134-AFC8-BE63463B6422}" destId="{4205386B-C65C-446F-84D1-9C9421C07D0F}" srcOrd="1" destOrd="0" parTransId="{98DF65B0-36F9-45E7-ABD0-F7E52D82DB34}" sibTransId="{FE673DA9-24D8-43AC-ABB3-6AA973516C62}"/>
    <dgm:cxn modelId="{F9CB6944-05B0-4447-8166-5252F86A3326}" type="presOf" srcId="{4A914CC1-5A27-4C4A-9C6D-9C2AB8580AE7}" destId="{957682AF-3F07-43CE-B703-C5CB4D853BE7}" srcOrd="0" destOrd="0" presId="urn:microsoft.com/office/officeart/2005/8/layout/list1"/>
    <dgm:cxn modelId="{9FF41EF5-81BD-4100-B160-FE854B0EDE44}" type="presOf" srcId="{DB4FE758-ABDD-4A45-A9ED-061E6103C548}" destId="{0FFE2692-733A-4AA5-AB3A-4CBA7CA5F803}" srcOrd="1" destOrd="0" presId="urn:microsoft.com/office/officeart/2005/8/layout/list1"/>
    <dgm:cxn modelId="{C8BA5615-5A8E-4C2F-B05E-4FFBD8A3E13C}" type="presOf" srcId="{4205386B-C65C-446F-84D1-9C9421C07D0F}" destId="{6BFFAE0A-5A94-4BB9-A28C-A7867E25BF8E}" srcOrd="1" destOrd="0" presId="urn:microsoft.com/office/officeart/2005/8/layout/list1"/>
    <dgm:cxn modelId="{DEA9F0BA-F37E-4E22-AB5E-D5E81ADE8081}" srcId="{46182869-73B2-4134-AFC8-BE63463B6422}" destId="{DB4FE758-ABDD-4A45-A9ED-061E6103C548}" srcOrd="2" destOrd="0" parTransId="{44F863EF-D06B-438A-9AFE-1A87E9F2310F}" sibTransId="{71A9954C-2234-4D4B-B0B8-51CE7924657A}"/>
    <dgm:cxn modelId="{D75DFAC8-367B-4994-9C86-5B08076E5E79}" type="presOf" srcId="{882A806F-3142-4859-94D3-1AEE16C8B616}" destId="{EEE4390A-1813-4FF8-892B-27FCA65758AA}" srcOrd="0" destOrd="0" presId="urn:microsoft.com/office/officeart/2005/8/layout/list1"/>
    <dgm:cxn modelId="{D61FF833-2A20-43B3-9B3E-67B4490B82C7}" type="presOf" srcId="{46182869-73B2-4134-AFC8-BE63463B6422}" destId="{0A96BFBB-B8A3-4D40-AE65-85982BCBEBE9}" srcOrd="0" destOrd="0" presId="urn:microsoft.com/office/officeart/2005/8/layout/list1"/>
    <dgm:cxn modelId="{73CFF611-10B9-48EB-90ED-FDA650C28F40}" type="presOf" srcId="{882A806F-3142-4859-94D3-1AEE16C8B616}" destId="{1C4F3795-8E0D-43C5-92CF-82FEFD5F2AA9}" srcOrd="1" destOrd="0" presId="urn:microsoft.com/office/officeart/2005/8/layout/list1"/>
    <dgm:cxn modelId="{6AF847A3-45D5-453F-A906-7607166457BD}" type="presOf" srcId="{4A914CC1-5A27-4C4A-9C6D-9C2AB8580AE7}" destId="{B7FF0689-3693-4FE0-8177-3D0CBD2FFC2B}" srcOrd="1" destOrd="0" presId="urn:microsoft.com/office/officeart/2005/8/layout/list1"/>
    <dgm:cxn modelId="{C72FE660-0C57-4FC1-872F-8CF4155FAA34}" srcId="{46182869-73B2-4134-AFC8-BE63463B6422}" destId="{882A806F-3142-4859-94D3-1AEE16C8B616}" srcOrd="3" destOrd="0" parTransId="{AABC835D-02D6-48AD-BD9E-FAF7437A38EA}" sibTransId="{FAFAD05F-85B5-49DA-8F9F-98AFAD2E4DDC}"/>
    <dgm:cxn modelId="{4BECF6BB-9529-45DA-A36E-2A3C2B357666}" type="presOf" srcId="{DB4FE758-ABDD-4A45-A9ED-061E6103C548}" destId="{2E4D6C8D-56F7-402A-9DDA-F9063162FC65}" srcOrd="0" destOrd="0" presId="urn:microsoft.com/office/officeart/2005/8/layout/list1"/>
    <dgm:cxn modelId="{D1DC04E7-6273-429E-AC52-960DF753D3B2}" type="presParOf" srcId="{0A96BFBB-B8A3-4D40-AE65-85982BCBEBE9}" destId="{681CE6F6-9DAE-4F30-AE0A-4EBCE91C39D9}" srcOrd="0" destOrd="0" presId="urn:microsoft.com/office/officeart/2005/8/layout/list1"/>
    <dgm:cxn modelId="{5CC5D42A-2139-4D1D-B693-0479B7325727}" type="presParOf" srcId="{681CE6F6-9DAE-4F30-AE0A-4EBCE91C39D9}" destId="{957682AF-3F07-43CE-B703-C5CB4D853BE7}" srcOrd="0" destOrd="0" presId="urn:microsoft.com/office/officeart/2005/8/layout/list1"/>
    <dgm:cxn modelId="{E0A77EE8-9A64-422B-80C5-05156E691874}" type="presParOf" srcId="{681CE6F6-9DAE-4F30-AE0A-4EBCE91C39D9}" destId="{B7FF0689-3693-4FE0-8177-3D0CBD2FFC2B}" srcOrd="1" destOrd="0" presId="urn:microsoft.com/office/officeart/2005/8/layout/list1"/>
    <dgm:cxn modelId="{CB6A17FB-D991-40BA-A34E-8B61E98CBD0D}" type="presParOf" srcId="{0A96BFBB-B8A3-4D40-AE65-85982BCBEBE9}" destId="{E54941A7-9E2A-4118-8B67-77BEFBE11EE8}" srcOrd="1" destOrd="0" presId="urn:microsoft.com/office/officeart/2005/8/layout/list1"/>
    <dgm:cxn modelId="{D5FA27E5-C6CE-4CA5-8702-EE8F085E8355}" type="presParOf" srcId="{0A96BFBB-B8A3-4D40-AE65-85982BCBEBE9}" destId="{479DCD2B-5204-462A-A32B-1A8095815462}" srcOrd="2" destOrd="0" presId="urn:microsoft.com/office/officeart/2005/8/layout/list1"/>
    <dgm:cxn modelId="{0F89D365-EE5C-47BE-B431-40150070511E}" type="presParOf" srcId="{0A96BFBB-B8A3-4D40-AE65-85982BCBEBE9}" destId="{ED05C668-C8C3-41AD-A58D-0042B1FB1B9F}" srcOrd="3" destOrd="0" presId="urn:microsoft.com/office/officeart/2005/8/layout/list1"/>
    <dgm:cxn modelId="{EC9BAD4C-BE22-46DB-B586-07EB830FFB57}" type="presParOf" srcId="{0A96BFBB-B8A3-4D40-AE65-85982BCBEBE9}" destId="{D29B4CFC-8901-4801-A1E1-804966DD6B6C}" srcOrd="4" destOrd="0" presId="urn:microsoft.com/office/officeart/2005/8/layout/list1"/>
    <dgm:cxn modelId="{0F0508D5-251C-446A-9961-A11C10D79390}" type="presParOf" srcId="{D29B4CFC-8901-4801-A1E1-804966DD6B6C}" destId="{04128C8D-5567-4C4A-9456-9DD6AAD9B73E}" srcOrd="0" destOrd="0" presId="urn:microsoft.com/office/officeart/2005/8/layout/list1"/>
    <dgm:cxn modelId="{FCB2340B-A03E-4C04-B866-91D77C121B39}" type="presParOf" srcId="{D29B4CFC-8901-4801-A1E1-804966DD6B6C}" destId="{6BFFAE0A-5A94-4BB9-A28C-A7867E25BF8E}" srcOrd="1" destOrd="0" presId="urn:microsoft.com/office/officeart/2005/8/layout/list1"/>
    <dgm:cxn modelId="{C23E8FB5-C561-4A93-9533-5738504E0AC7}" type="presParOf" srcId="{0A96BFBB-B8A3-4D40-AE65-85982BCBEBE9}" destId="{A2C4AECC-DA61-475C-AE52-798107B4E6F7}" srcOrd="5" destOrd="0" presId="urn:microsoft.com/office/officeart/2005/8/layout/list1"/>
    <dgm:cxn modelId="{DBFC6832-F5B7-44F0-AB88-001A6C09720A}" type="presParOf" srcId="{0A96BFBB-B8A3-4D40-AE65-85982BCBEBE9}" destId="{06546DCB-26C2-4B9B-9650-97361CB7FC09}" srcOrd="6" destOrd="0" presId="urn:microsoft.com/office/officeart/2005/8/layout/list1"/>
    <dgm:cxn modelId="{A7589753-596F-4A32-B046-1505E81696C8}" type="presParOf" srcId="{0A96BFBB-B8A3-4D40-AE65-85982BCBEBE9}" destId="{AADA43CA-7C7E-4C00-884F-F14CFACD8C40}" srcOrd="7" destOrd="0" presId="urn:microsoft.com/office/officeart/2005/8/layout/list1"/>
    <dgm:cxn modelId="{0CDFA8F7-0A6F-4001-BB6D-23578679F297}" type="presParOf" srcId="{0A96BFBB-B8A3-4D40-AE65-85982BCBEBE9}" destId="{6AC322FE-7066-4349-930D-C5131F5F1201}" srcOrd="8" destOrd="0" presId="urn:microsoft.com/office/officeart/2005/8/layout/list1"/>
    <dgm:cxn modelId="{62AEFF24-0FD8-47C7-B85C-F3BD5FEB0A34}" type="presParOf" srcId="{6AC322FE-7066-4349-930D-C5131F5F1201}" destId="{2E4D6C8D-56F7-402A-9DDA-F9063162FC65}" srcOrd="0" destOrd="0" presId="urn:microsoft.com/office/officeart/2005/8/layout/list1"/>
    <dgm:cxn modelId="{EBB5E8E6-D1E5-4D79-8D2A-68CDD307DD49}" type="presParOf" srcId="{6AC322FE-7066-4349-930D-C5131F5F1201}" destId="{0FFE2692-733A-4AA5-AB3A-4CBA7CA5F803}" srcOrd="1" destOrd="0" presId="urn:microsoft.com/office/officeart/2005/8/layout/list1"/>
    <dgm:cxn modelId="{5A62B262-3DC9-4BFA-BF5C-7EDDAFE77FF8}" type="presParOf" srcId="{0A96BFBB-B8A3-4D40-AE65-85982BCBEBE9}" destId="{7A2A247F-E438-4FCE-967D-D2CE2E098746}" srcOrd="9" destOrd="0" presId="urn:microsoft.com/office/officeart/2005/8/layout/list1"/>
    <dgm:cxn modelId="{17E478B4-F065-458C-8845-A78E9243DA4D}" type="presParOf" srcId="{0A96BFBB-B8A3-4D40-AE65-85982BCBEBE9}" destId="{00AFF294-1843-404E-BEA9-F920A9CE4C5F}" srcOrd="10" destOrd="0" presId="urn:microsoft.com/office/officeart/2005/8/layout/list1"/>
    <dgm:cxn modelId="{8F5D9C8F-1D5B-4C2C-BA00-1E1C8DBCA2E9}" type="presParOf" srcId="{0A96BFBB-B8A3-4D40-AE65-85982BCBEBE9}" destId="{29BE0BC2-88A2-4533-8E1B-43C8C6BE65D5}" srcOrd="11" destOrd="0" presId="urn:microsoft.com/office/officeart/2005/8/layout/list1"/>
    <dgm:cxn modelId="{ABD7141A-1815-4C7F-86EE-5CDA6FB8E2E4}" type="presParOf" srcId="{0A96BFBB-B8A3-4D40-AE65-85982BCBEBE9}" destId="{8F37A3F2-4C78-4A0A-B5FA-943530AA3C93}" srcOrd="12" destOrd="0" presId="urn:microsoft.com/office/officeart/2005/8/layout/list1"/>
    <dgm:cxn modelId="{4E1D5C59-E36F-4FA9-970A-37A4C5E2BFFF}" type="presParOf" srcId="{8F37A3F2-4C78-4A0A-B5FA-943530AA3C93}" destId="{EEE4390A-1813-4FF8-892B-27FCA65758AA}" srcOrd="0" destOrd="0" presId="urn:microsoft.com/office/officeart/2005/8/layout/list1"/>
    <dgm:cxn modelId="{7564892A-37DF-4321-8701-60FBF93DAFBB}" type="presParOf" srcId="{8F37A3F2-4C78-4A0A-B5FA-943530AA3C93}" destId="{1C4F3795-8E0D-43C5-92CF-82FEFD5F2AA9}" srcOrd="1" destOrd="0" presId="urn:microsoft.com/office/officeart/2005/8/layout/list1"/>
    <dgm:cxn modelId="{4C48E5A2-310B-4DCF-ACC9-D256F7C84B41}" type="presParOf" srcId="{0A96BFBB-B8A3-4D40-AE65-85982BCBEBE9}" destId="{8DF64FD7-4573-496B-BFFA-6549DE61FD4F}" srcOrd="13" destOrd="0" presId="urn:microsoft.com/office/officeart/2005/8/layout/list1"/>
    <dgm:cxn modelId="{93906B95-C013-4F67-B433-0A42177BFF82}" type="presParOf" srcId="{0A96BFBB-B8A3-4D40-AE65-85982BCBEBE9}" destId="{0FE7DC07-ADE5-43BB-B89C-FB5696FE130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6182869-73B2-4134-AFC8-BE63463B6422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A914CC1-5A27-4C4A-9C6D-9C2AB8580AE7}">
      <dgm:prSet phldrT="[Text]" custT="1"/>
      <dgm:spPr/>
      <dgm:t>
        <a:bodyPr/>
        <a:lstStyle/>
        <a:p>
          <a:r>
            <a:rPr lang="en-US" sz="1600" dirty="0" smtClean="0"/>
            <a:t>30 TPH, Multi Fuel Fired Boiler Design and Engineering and Supply of Grate for </a:t>
          </a:r>
        </a:p>
        <a:p>
          <a:r>
            <a:rPr lang="en-US" sz="1600" b="1" dirty="0" smtClean="0"/>
            <a:t>Advance Boilers, Malaysia</a:t>
          </a:r>
          <a:r>
            <a:rPr lang="en-US" sz="1600" dirty="0" smtClean="0"/>
            <a:t> to fire Empty Fruit Bunch, Rice Husk and Log Wood.</a:t>
          </a:r>
        </a:p>
        <a:p>
          <a:r>
            <a:rPr lang="en-US" sz="1600" dirty="0" smtClean="0"/>
            <a:t>This is unique application demanding use of 2 Meter long Log Wood and continuous</a:t>
          </a:r>
        </a:p>
        <a:p>
          <a:r>
            <a:rPr lang="en-US" sz="1600" dirty="0" smtClean="0"/>
            <a:t>Ash discharge, combined with capability of firing other Biomass Fuels (2002).</a:t>
          </a:r>
          <a:endParaRPr lang="en-US" sz="1600" dirty="0"/>
        </a:p>
      </dgm:t>
    </dgm:pt>
    <dgm:pt modelId="{24477711-DCEE-45FC-8692-D3153C406795}" type="parTrans" cxnId="{4A1A930B-5AAD-4689-A79E-E0CF58D1C294}">
      <dgm:prSet/>
      <dgm:spPr/>
      <dgm:t>
        <a:bodyPr/>
        <a:lstStyle/>
        <a:p>
          <a:endParaRPr lang="en-US"/>
        </a:p>
      </dgm:t>
    </dgm:pt>
    <dgm:pt modelId="{71F24221-EF67-412F-BC23-D5005E841967}" type="sibTrans" cxnId="{4A1A930B-5AAD-4689-A79E-E0CF58D1C294}">
      <dgm:prSet/>
      <dgm:spPr/>
      <dgm:t>
        <a:bodyPr/>
        <a:lstStyle/>
        <a:p>
          <a:endParaRPr lang="en-US"/>
        </a:p>
      </dgm:t>
    </dgm:pt>
    <dgm:pt modelId="{4205386B-C65C-446F-84D1-9C9421C07D0F}">
      <dgm:prSet phldrT="[Text]" custT="1"/>
      <dgm:spPr/>
      <dgm:t>
        <a:bodyPr/>
        <a:lstStyle/>
        <a:p>
          <a:r>
            <a:rPr lang="en-US" sz="1600" dirty="0" smtClean="0"/>
            <a:t>Spent Wash (Distillery) Fired Boiler, </a:t>
          </a:r>
          <a:r>
            <a:rPr lang="en-US" sz="1600" b="1" dirty="0" smtClean="0"/>
            <a:t>Sunil Hitech</a:t>
          </a:r>
          <a:r>
            <a:rPr lang="en-US" sz="1600" dirty="0" smtClean="0"/>
            <a:t>, Maharashtra with distinctive design and construction features.</a:t>
          </a:r>
          <a:endParaRPr lang="en-US" sz="1600" dirty="0"/>
        </a:p>
      </dgm:t>
    </dgm:pt>
    <dgm:pt modelId="{98DF65B0-36F9-45E7-ABD0-F7E52D82DB34}" type="parTrans" cxnId="{ABADCE41-3E85-4D6B-90C7-8B75B68AE605}">
      <dgm:prSet/>
      <dgm:spPr/>
      <dgm:t>
        <a:bodyPr/>
        <a:lstStyle/>
        <a:p>
          <a:endParaRPr lang="en-US"/>
        </a:p>
      </dgm:t>
    </dgm:pt>
    <dgm:pt modelId="{FE673DA9-24D8-43AC-ABB3-6AA973516C62}" type="sibTrans" cxnId="{ABADCE41-3E85-4D6B-90C7-8B75B68AE605}">
      <dgm:prSet/>
      <dgm:spPr/>
      <dgm:t>
        <a:bodyPr/>
        <a:lstStyle/>
        <a:p>
          <a:endParaRPr lang="en-US"/>
        </a:p>
      </dgm:t>
    </dgm:pt>
    <dgm:pt modelId="{DB4FE758-ABDD-4A45-A9ED-061E6103C548}">
      <dgm:prSet phldrT="[Text]" custT="1"/>
      <dgm:spPr/>
      <dgm:t>
        <a:bodyPr/>
        <a:lstStyle/>
        <a:p>
          <a:r>
            <a:rPr lang="en-US" sz="1600" dirty="0" smtClean="0"/>
            <a:t>Refuse Derived Fuel (Municipal Solid Waste), </a:t>
          </a:r>
          <a:r>
            <a:rPr lang="en-US" sz="1600" b="1" dirty="0" smtClean="0"/>
            <a:t>Srinivasa Gayithri</a:t>
          </a:r>
          <a:r>
            <a:rPr lang="en-US" sz="1600" dirty="0" smtClean="0"/>
            <a:t>, Karnataka with distinctive design features.</a:t>
          </a:r>
          <a:endParaRPr lang="en-US" sz="1600" dirty="0"/>
        </a:p>
      </dgm:t>
    </dgm:pt>
    <dgm:pt modelId="{44F863EF-D06B-438A-9AFE-1A87E9F2310F}" type="parTrans" cxnId="{DEA9F0BA-F37E-4E22-AB5E-D5E81ADE8081}">
      <dgm:prSet/>
      <dgm:spPr/>
      <dgm:t>
        <a:bodyPr/>
        <a:lstStyle/>
        <a:p>
          <a:endParaRPr lang="en-US"/>
        </a:p>
      </dgm:t>
    </dgm:pt>
    <dgm:pt modelId="{71A9954C-2234-4D4B-B0B8-51CE7924657A}" type="sibTrans" cxnId="{DEA9F0BA-F37E-4E22-AB5E-D5E81ADE8081}">
      <dgm:prSet/>
      <dgm:spPr/>
      <dgm:t>
        <a:bodyPr/>
        <a:lstStyle/>
        <a:p>
          <a:endParaRPr lang="en-US"/>
        </a:p>
      </dgm:t>
    </dgm:pt>
    <dgm:pt modelId="{882A806F-3142-4859-94D3-1AEE16C8B616}">
      <dgm:prSet phldrT="[Text]" custT="1"/>
      <dgm:spPr/>
      <dgm:t>
        <a:bodyPr/>
        <a:lstStyle/>
        <a:p>
          <a:r>
            <a:rPr lang="en-US" sz="1600" dirty="0" smtClean="0"/>
            <a:t>All Membrane Water Tube Waste Heat Boilers, utilizing Refinery Incinerator Gas, for </a:t>
          </a:r>
          <a:r>
            <a:rPr lang="en-US" sz="1600" b="1" dirty="0" smtClean="0"/>
            <a:t>Indian Oil Corporation</a:t>
          </a:r>
          <a:r>
            <a:rPr lang="en-US" sz="1600" dirty="0" smtClean="0"/>
            <a:t> through Callidus Technologies.</a:t>
          </a:r>
          <a:endParaRPr lang="en-US" sz="1600" dirty="0"/>
        </a:p>
      </dgm:t>
    </dgm:pt>
    <dgm:pt modelId="{AABC835D-02D6-48AD-BD9E-FAF7437A38EA}" type="parTrans" cxnId="{C72FE660-0C57-4FC1-872F-8CF4155FAA34}">
      <dgm:prSet/>
      <dgm:spPr/>
      <dgm:t>
        <a:bodyPr/>
        <a:lstStyle/>
        <a:p>
          <a:endParaRPr lang="en-US"/>
        </a:p>
      </dgm:t>
    </dgm:pt>
    <dgm:pt modelId="{FAFAD05F-85B5-49DA-8F9F-98AFAD2E4DDC}" type="sibTrans" cxnId="{C72FE660-0C57-4FC1-872F-8CF4155FAA34}">
      <dgm:prSet/>
      <dgm:spPr/>
      <dgm:t>
        <a:bodyPr/>
        <a:lstStyle/>
        <a:p>
          <a:endParaRPr lang="en-US"/>
        </a:p>
      </dgm:t>
    </dgm:pt>
    <dgm:pt modelId="{65504D94-E63E-4CE9-895E-BC84EF750DA2}">
      <dgm:prSet phldrT="[Text]" custT="1"/>
      <dgm:spPr/>
      <dgm:t>
        <a:bodyPr/>
        <a:lstStyle/>
        <a:p>
          <a:r>
            <a:rPr lang="en-US" sz="1600" dirty="0" smtClean="0"/>
            <a:t>100% Cashew Deoiled Shell Fired Boiler for </a:t>
          </a:r>
          <a:r>
            <a:rPr lang="en-US" sz="1600" b="1" dirty="0" smtClean="0"/>
            <a:t>Rajkumar Impex.</a:t>
          </a:r>
          <a:endParaRPr lang="en-US" sz="1600" dirty="0"/>
        </a:p>
      </dgm:t>
    </dgm:pt>
    <dgm:pt modelId="{A97B31A3-2268-4AAB-9EAA-87DFF68148F0}" type="parTrans" cxnId="{FD51A896-6092-46D7-BBB4-7DA38BE6FD2F}">
      <dgm:prSet/>
      <dgm:spPr/>
      <dgm:t>
        <a:bodyPr/>
        <a:lstStyle/>
        <a:p>
          <a:endParaRPr lang="en-US"/>
        </a:p>
      </dgm:t>
    </dgm:pt>
    <dgm:pt modelId="{0CC9E7BE-7038-48B6-A84C-E869B55656B2}" type="sibTrans" cxnId="{FD51A896-6092-46D7-BBB4-7DA38BE6FD2F}">
      <dgm:prSet/>
      <dgm:spPr/>
      <dgm:t>
        <a:bodyPr/>
        <a:lstStyle/>
        <a:p>
          <a:endParaRPr lang="en-US"/>
        </a:p>
      </dgm:t>
    </dgm:pt>
    <dgm:pt modelId="{CEB45774-3D23-4161-A335-E50A3F7658E5}">
      <dgm:prSet phldrT="[Text]" custT="1"/>
      <dgm:spPr/>
      <dgm:t>
        <a:bodyPr/>
        <a:lstStyle/>
        <a:p>
          <a:r>
            <a:rPr lang="en-US" sz="1400" dirty="0" smtClean="0"/>
            <a:t>First 18 TPH at 65 kg/sq.cm(g), 485 Deg.C Husk Fired FBC Boiler for </a:t>
          </a:r>
          <a:r>
            <a:rPr lang="en-US" sz="1400" b="1" dirty="0" smtClean="0"/>
            <a:t>Gulshan Sugars and Chemicals</a:t>
          </a:r>
          <a:r>
            <a:rPr lang="en-US" sz="1400" dirty="0" smtClean="0"/>
            <a:t> (2002).</a:t>
          </a:r>
          <a:endParaRPr lang="en-US" sz="1400" dirty="0"/>
        </a:p>
      </dgm:t>
    </dgm:pt>
    <dgm:pt modelId="{D3200647-DA8E-49DE-ADDA-3E7695DDC1D8}" type="parTrans" cxnId="{38B9FF4B-E8E7-4D7B-BFD5-84BA75CE3C63}">
      <dgm:prSet/>
      <dgm:spPr/>
      <dgm:t>
        <a:bodyPr/>
        <a:lstStyle/>
        <a:p>
          <a:endParaRPr lang="en-US"/>
        </a:p>
      </dgm:t>
    </dgm:pt>
    <dgm:pt modelId="{6262365C-19E3-4EC6-B4B0-5AE973DBF694}" type="sibTrans" cxnId="{38B9FF4B-E8E7-4D7B-BFD5-84BA75CE3C63}">
      <dgm:prSet/>
      <dgm:spPr/>
      <dgm:t>
        <a:bodyPr/>
        <a:lstStyle/>
        <a:p>
          <a:endParaRPr lang="en-US"/>
        </a:p>
      </dgm:t>
    </dgm:pt>
    <dgm:pt modelId="{0A96BFBB-B8A3-4D40-AE65-85982BCBEBE9}" type="pres">
      <dgm:prSet presAssocID="{46182869-73B2-4134-AFC8-BE63463B64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1CE6F6-9DAE-4F30-AE0A-4EBCE91C39D9}" type="pres">
      <dgm:prSet presAssocID="{4A914CC1-5A27-4C4A-9C6D-9C2AB8580AE7}" presName="parentLin" presStyleCnt="0"/>
      <dgm:spPr/>
      <dgm:t>
        <a:bodyPr/>
        <a:lstStyle/>
        <a:p>
          <a:endParaRPr lang="en-US"/>
        </a:p>
      </dgm:t>
    </dgm:pt>
    <dgm:pt modelId="{957682AF-3F07-43CE-B703-C5CB4D853BE7}" type="pres">
      <dgm:prSet presAssocID="{4A914CC1-5A27-4C4A-9C6D-9C2AB8580AE7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B7FF0689-3693-4FE0-8177-3D0CBD2FFC2B}" type="pres">
      <dgm:prSet presAssocID="{4A914CC1-5A27-4C4A-9C6D-9C2AB8580AE7}" presName="parentText" presStyleLbl="node1" presStyleIdx="0" presStyleCnt="6" custScaleX="142857" custScaleY="30001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941A7-9E2A-4118-8B67-77BEFBE11EE8}" type="pres">
      <dgm:prSet presAssocID="{4A914CC1-5A27-4C4A-9C6D-9C2AB8580AE7}" presName="negativeSpace" presStyleCnt="0"/>
      <dgm:spPr/>
      <dgm:t>
        <a:bodyPr/>
        <a:lstStyle/>
        <a:p>
          <a:endParaRPr lang="en-US"/>
        </a:p>
      </dgm:t>
    </dgm:pt>
    <dgm:pt modelId="{479DCD2B-5204-462A-A32B-1A8095815462}" type="pres">
      <dgm:prSet presAssocID="{4A914CC1-5A27-4C4A-9C6D-9C2AB8580AE7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5C668-C8C3-41AD-A58D-0042B1FB1B9F}" type="pres">
      <dgm:prSet presAssocID="{71F24221-EF67-412F-BC23-D5005E841967}" presName="spaceBetweenRectangles" presStyleCnt="0"/>
      <dgm:spPr/>
      <dgm:t>
        <a:bodyPr/>
        <a:lstStyle/>
        <a:p>
          <a:endParaRPr lang="en-US"/>
        </a:p>
      </dgm:t>
    </dgm:pt>
    <dgm:pt modelId="{D29B4CFC-8901-4801-A1E1-804966DD6B6C}" type="pres">
      <dgm:prSet presAssocID="{4205386B-C65C-446F-84D1-9C9421C07D0F}" presName="parentLin" presStyleCnt="0"/>
      <dgm:spPr/>
      <dgm:t>
        <a:bodyPr/>
        <a:lstStyle/>
        <a:p>
          <a:endParaRPr lang="en-US"/>
        </a:p>
      </dgm:t>
    </dgm:pt>
    <dgm:pt modelId="{04128C8D-5567-4C4A-9456-9DD6AAD9B73E}" type="pres">
      <dgm:prSet presAssocID="{4205386B-C65C-446F-84D1-9C9421C07D0F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6BFFAE0A-5A94-4BB9-A28C-A7867E25BF8E}" type="pres">
      <dgm:prSet presAssocID="{4205386B-C65C-446F-84D1-9C9421C07D0F}" presName="parentText" presStyleLbl="node1" presStyleIdx="1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4AECC-DA61-475C-AE52-798107B4E6F7}" type="pres">
      <dgm:prSet presAssocID="{4205386B-C65C-446F-84D1-9C9421C07D0F}" presName="negativeSpace" presStyleCnt="0"/>
      <dgm:spPr/>
      <dgm:t>
        <a:bodyPr/>
        <a:lstStyle/>
        <a:p>
          <a:endParaRPr lang="en-US"/>
        </a:p>
      </dgm:t>
    </dgm:pt>
    <dgm:pt modelId="{06546DCB-26C2-4B9B-9650-97361CB7FC09}" type="pres">
      <dgm:prSet presAssocID="{4205386B-C65C-446F-84D1-9C9421C07D0F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A43CA-7C7E-4C00-884F-F14CFACD8C40}" type="pres">
      <dgm:prSet presAssocID="{FE673DA9-24D8-43AC-ABB3-6AA973516C62}" presName="spaceBetweenRectangles" presStyleCnt="0"/>
      <dgm:spPr/>
      <dgm:t>
        <a:bodyPr/>
        <a:lstStyle/>
        <a:p>
          <a:endParaRPr lang="en-US"/>
        </a:p>
      </dgm:t>
    </dgm:pt>
    <dgm:pt modelId="{6AC322FE-7066-4349-930D-C5131F5F1201}" type="pres">
      <dgm:prSet presAssocID="{DB4FE758-ABDD-4A45-A9ED-061E6103C548}" presName="parentLin" presStyleCnt="0"/>
      <dgm:spPr/>
      <dgm:t>
        <a:bodyPr/>
        <a:lstStyle/>
        <a:p>
          <a:endParaRPr lang="en-US"/>
        </a:p>
      </dgm:t>
    </dgm:pt>
    <dgm:pt modelId="{2E4D6C8D-56F7-402A-9DDA-F9063162FC65}" type="pres">
      <dgm:prSet presAssocID="{DB4FE758-ABDD-4A45-A9ED-061E6103C548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0FFE2692-733A-4AA5-AB3A-4CBA7CA5F803}" type="pres">
      <dgm:prSet presAssocID="{DB4FE758-ABDD-4A45-A9ED-061E6103C548}" presName="parentText" presStyleLbl="node1" presStyleIdx="2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A247F-E438-4FCE-967D-D2CE2E098746}" type="pres">
      <dgm:prSet presAssocID="{DB4FE758-ABDD-4A45-A9ED-061E6103C548}" presName="negativeSpace" presStyleCnt="0"/>
      <dgm:spPr/>
      <dgm:t>
        <a:bodyPr/>
        <a:lstStyle/>
        <a:p>
          <a:endParaRPr lang="en-US"/>
        </a:p>
      </dgm:t>
    </dgm:pt>
    <dgm:pt modelId="{00AFF294-1843-404E-BEA9-F920A9CE4C5F}" type="pres">
      <dgm:prSet presAssocID="{DB4FE758-ABDD-4A45-A9ED-061E6103C548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E0BC2-88A2-4533-8E1B-43C8C6BE65D5}" type="pres">
      <dgm:prSet presAssocID="{71A9954C-2234-4D4B-B0B8-51CE7924657A}" presName="spaceBetweenRectangles" presStyleCnt="0"/>
      <dgm:spPr/>
      <dgm:t>
        <a:bodyPr/>
        <a:lstStyle/>
        <a:p>
          <a:endParaRPr lang="en-US"/>
        </a:p>
      </dgm:t>
    </dgm:pt>
    <dgm:pt modelId="{8F37A3F2-4C78-4A0A-B5FA-943530AA3C93}" type="pres">
      <dgm:prSet presAssocID="{882A806F-3142-4859-94D3-1AEE16C8B616}" presName="parentLin" presStyleCnt="0"/>
      <dgm:spPr/>
      <dgm:t>
        <a:bodyPr/>
        <a:lstStyle/>
        <a:p>
          <a:endParaRPr lang="en-US"/>
        </a:p>
      </dgm:t>
    </dgm:pt>
    <dgm:pt modelId="{EEE4390A-1813-4FF8-892B-27FCA65758AA}" type="pres">
      <dgm:prSet presAssocID="{882A806F-3142-4859-94D3-1AEE16C8B616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1C4F3795-8E0D-43C5-92CF-82FEFD5F2AA9}" type="pres">
      <dgm:prSet presAssocID="{882A806F-3142-4859-94D3-1AEE16C8B616}" presName="parentText" presStyleLbl="node1" presStyleIdx="3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64FD7-4573-496B-BFFA-6549DE61FD4F}" type="pres">
      <dgm:prSet presAssocID="{882A806F-3142-4859-94D3-1AEE16C8B616}" presName="negativeSpace" presStyleCnt="0"/>
      <dgm:spPr/>
      <dgm:t>
        <a:bodyPr/>
        <a:lstStyle/>
        <a:p>
          <a:endParaRPr lang="en-US"/>
        </a:p>
      </dgm:t>
    </dgm:pt>
    <dgm:pt modelId="{0FE7DC07-ADE5-43BB-B89C-FB5696FE1304}" type="pres">
      <dgm:prSet presAssocID="{882A806F-3142-4859-94D3-1AEE16C8B616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CC571C-C6F1-4456-A530-8092F17FCAED}" type="pres">
      <dgm:prSet presAssocID="{FAFAD05F-85B5-49DA-8F9F-98AFAD2E4DDC}" presName="spaceBetweenRectangles" presStyleCnt="0"/>
      <dgm:spPr/>
      <dgm:t>
        <a:bodyPr/>
        <a:lstStyle/>
        <a:p>
          <a:endParaRPr lang="en-US"/>
        </a:p>
      </dgm:t>
    </dgm:pt>
    <dgm:pt modelId="{E8E2A51B-59EE-4EF8-8C8B-F104252CF9F7}" type="pres">
      <dgm:prSet presAssocID="{65504D94-E63E-4CE9-895E-BC84EF750DA2}" presName="parentLin" presStyleCnt="0"/>
      <dgm:spPr/>
      <dgm:t>
        <a:bodyPr/>
        <a:lstStyle/>
        <a:p>
          <a:endParaRPr lang="en-US"/>
        </a:p>
      </dgm:t>
    </dgm:pt>
    <dgm:pt modelId="{55BF543D-E0D2-4D9E-8C8C-BB0435DD086F}" type="pres">
      <dgm:prSet presAssocID="{65504D94-E63E-4CE9-895E-BC84EF750DA2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FDFA7CBB-AC07-4388-A024-BAFAF2E6C620}" type="pres">
      <dgm:prSet presAssocID="{65504D94-E63E-4CE9-895E-BC84EF750DA2}" presName="parentText" presStyleLbl="node1" presStyleIdx="4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AC3CDF-CE4E-429D-AFF0-C37E1C332BF6}" type="pres">
      <dgm:prSet presAssocID="{65504D94-E63E-4CE9-895E-BC84EF750DA2}" presName="negativeSpace" presStyleCnt="0"/>
      <dgm:spPr/>
      <dgm:t>
        <a:bodyPr/>
        <a:lstStyle/>
        <a:p>
          <a:endParaRPr lang="en-US"/>
        </a:p>
      </dgm:t>
    </dgm:pt>
    <dgm:pt modelId="{DC445FC4-64F7-4C87-9365-018E820CD1BE}" type="pres">
      <dgm:prSet presAssocID="{65504D94-E63E-4CE9-895E-BC84EF750DA2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D3BE38-134E-499E-A241-C95385388466}" type="pres">
      <dgm:prSet presAssocID="{0CC9E7BE-7038-48B6-A84C-E869B55656B2}" presName="spaceBetweenRectangles" presStyleCnt="0"/>
      <dgm:spPr/>
      <dgm:t>
        <a:bodyPr/>
        <a:lstStyle/>
        <a:p>
          <a:endParaRPr lang="en-US"/>
        </a:p>
      </dgm:t>
    </dgm:pt>
    <dgm:pt modelId="{A9491B96-D0E7-4871-B50A-57E94A9E900F}" type="pres">
      <dgm:prSet presAssocID="{CEB45774-3D23-4161-A335-E50A3F7658E5}" presName="parentLin" presStyleCnt="0"/>
      <dgm:spPr/>
      <dgm:t>
        <a:bodyPr/>
        <a:lstStyle/>
        <a:p>
          <a:endParaRPr lang="en-US"/>
        </a:p>
      </dgm:t>
    </dgm:pt>
    <dgm:pt modelId="{F4FF9150-ACCC-4A6C-88A0-272660D2557F}" type="pres">
      <dgm:prSet presAssocID="{CEB45774-3D23-4161-A335-E50A3F7658E5}" presName="parentLeftMargin" presStyleLbl="node1" presStyleIdx="4" presStyleCnt="6" custScaleX="142857"/>
      <dgm:spPr/>
      <dgm:t>
        <a:bodyPr/>
        <a:lstStyle/>
        <a:p>
          <a:endParaRPr lang="en-US"/>
        </a:p>
      </dgm:t>
    </dgm:pt>
    <dgm:pt modelId="{DA5761B8-EFED-4FC8-BFFB-4B4C6D243637}" type="pres">
      <dgm:prSet presAssocID="{CEB45774-3D23-4161-A335-E50A3F7658E5}" presName="parentText" presStyleLbl="node1" presStyleIdx="5" presStyleCnt="6" custScaleX="148040" custScaleY="94416" custLinFactNeighborX="-363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FC0D2-0A02-4421-BD18-A2BB1EA55172}" type="pres">
      <dgm:prSet presAssocID="{CEB45774-3D23-4161-A335-E50A3F7658E5}" presName="negativeSpace" presStyleCnt="0"/>
      <dgm:spPr/>
      <dgm:t>
        <a:bodyPr/>
        <a:lstStyle/>
        <a:p>
          <a:endParaRPr lang="en-US"/>
        </a:p>
      </dgm:t>
    </dgm:pt>
    <dgm:pt modelId="{5477A7DC-4027-416F-8231-1E4A83F8D0C9}" type="pres">
      <dgm:prSet presAssocID="{CEB45774-3D23-4161-A335-E50A3F7658E5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AD0AD7-C6D3-4037-A913-C942A4B06AE1}" type="presOf" srcId="{4205386B-C65C-446F-84D1-9C9421C07D0F}" destId="{6BFFAE0A-5A94-4BB9-A28C-A7867E25BF8E}" srcOrd="1" destOrd="0" presId="urn:microsoft.com/office/officeart/2005/8/layout/list1"/>
    <dgm:cxn modelId="{38B9FF4B-E8E7-4D7B-BFD5-84BA75CE3C63}" srcId="{46182869-73B2-4134-AFC8-BE63463B6422}" destId="{CEB45774-3D23-4161-A335-E50A3F7658E5}" srcOrd="5" destOrd="0" parTransId="{D3200647-DA8E-49DE-ADDA-3E7695DDC1D8}" sibTransId="{6262365C-19E3-4EC6-B4B0-5AE973DBF694}"/>
    <dgm:cxn modelId="{C72FE660-0C57-4FC1-872F-8CF4155FAA34}" srcId="{46182869-73B2-4134-AFC8-BE63463B6422}" destId="{882A806F-3142-4859-94D3-1AEE16C8B616}" srcOrd="3" destOrd="0" parTransId="{AABC835D-02D6-48AD-BD9E-FAF7437A38EA}" sibTransId="{FAFAD05F-85B5-49DA-8F9F-98AFAD2E4DDC}"/>
    <dgm:cxn modelId="{3412E1C2-40E5-478C-BF5D-3ADDBE65D974}" type="presOf" srcId="{882A806F-3142-4859-94D3-1AEE16C8B616}" destId="{EEE4390A-1813-4FF8-892B-27FCA65758AA}" srcOrd="0" destOrd="0" presId="urn:microsoft.com/office/officeart/2005/8/layout/list1"/>
    <dgm:cxn modelId="{2A27ACDD-53B5-4120-9697-DAD955B8CC77}" type="presOf" srcId="{DB4FE758-ABDD-4A45-A9ED-061E6103C548}" destId="{0FFE2692-733A-4AA5-AB3A-4CBA7CA5F803}" srcOrd="1" destOrd="0" presId="urn:microsoft.com/office/officeart/2005/8/layout/list1"/>
    <dgm:cxn modelId="{9AE9F5ED-5477-450B-ACF9-9494C5B39949}" type="presOf" srcId="{65504D94-E63E-4CE9-895E-BC84EF750DA2}" destId="{55BF543D-E0D2-4D9E-8C8C-BB0435DD086F}" srcOrd="0" destOrd="0" presId="urn:microsoft.com/office/officeart/2005/8/layout/list1"/>
    <dgm:cxn modelId="{104AC278-2291-4DCA-9887-F2CD506AF1BC}" type="presOf" srcId="{CEB45774-3D23-4161-A335-E50A3F7658E5}" destId="{F4FF9150-ACCC-4A6C-88A0-272660D2557F}" srcOrd="0" destOrd="0" presId="urn:microsoft.com/office/officeart/2005/8/layout/list1"/>
    <dgm:cxn modelId="{C3BA0748-2459-4685-9C9C-93A4F6F1FFB6}" type="presOf" srcId="{65504D94-E63E-4CE9-895E-BC84EF750DA2}" destId="{FDFA7CBB-AC07-4388-A024-BAFAF2E6C620}" srcOrd="1" destOrd="0" presId="urn:microsoft.com/office/officeart/2005/8/layout/list1"/>
    <dgm:cxn modelId="{DEA9F0BA-F37E-4E22-AB5E-D5E81ADE8081}" srcId="{46182869-73B2-4134-AFC8-BE63463B6422}" destId="{DB4FE758-ABDD-4A45-A9ED-061E6103C548}" srcOrd="2" destOrd="0" parTransId="{44F863EF-D06B-438A-9AFE-1A87E9F2310F}" sibTransId="{71A9954C-2234-4D4B-B0B8-51CE7924657A}"/>
    <dgm:cxn modelId="{926673F3-8BE8-4C63-9A5E-3E0D9A82B2A4}" type="presOf" srcId="{4A914CC1-5A27-4C4A-9C6D-9C2AB8580AE7}" destId="{B7FF0689-3693-4FE0-8177-3D0CBD2FFC2B}" srcOrd="1" destOrd="0" presId="urn:microsoft.com/office/officeart/2005/8/layout/list1"/>
    <dgm:cxn modelId="{44E006D6-A9C9-477B-8E3E-85A2B78DF511}" type="presOf" srcId="{46182869-73B2-4134-AFC8-BE63463B6422}" destId="{0A96BFBB-B8A3-4D40-AE65-85982BCBEBE9}" srcOrd="0" destOrd="0" presId="urn:microsoft.com/office/officeart/2005/8/layout/list1"/>
    <dgm:cxn modelId="{ABADCE41-3E85-4D6B-90C7-8B75B68AE605}" srcId="{46182869-73B2-4134-AFC8-BE63463B6422}" destId="{4205386B-C65C-446F-84D1-9C9421C07D0F}" srcOrd="1" destOrd="0" parTransId="{98DF65B0-36F9-45E7-ABD0-F7E52D82DB34}" sibTransId="{FE673DA9-24D8-43AC-ABB3-6AA973516C62}"/>
    <dgm:cxn modelId="{7319809C-3704-4BB5-B8C5-CCAD72CDF71B}" type="presOf" srcId="{4A914CC1-5A27-4C4A-9C6D-9C2AB8580AE7}" destId="{957682AF-3F07-43CE-B703-C5CB4D853BE7}" srcOrd="0" destOrd="0" presId="urn:microsoft.com/office/officeart/2005/8/layout/list1"/>
    <dgm:cxn modelId="{4A1A930B-5AAD-4689-A79E-E0CF58D1C294}" srcId="{46182869-73B2-4134-AFC8-BE63463B6422}" destId="{4A914CC1-5A27-4C4A-9C6D-9C2AB8580AE7}" srcOrd="0" destOrd="0" parTransId="{24477711-DCEE-45FC-8692-D3153C406795}" sibTransId="{71F24221-EF67-412F-BC23-D5005E841967}"/>
    <dgm:cxn modelId="{9D2A6726-E955-4620-9D85-F5584A804E35}" type="presOf" srcId="{CEB45774-3D23-4161-A335-E50A3F7658E5}" destId="{DA5761B8-EFED-4FC8-BFFB-4B4C6D243637}" srcOrd="1" destOrd="0" presId="urn:microsoft.com/office/officeart/2005/8/layout/list1"/>
    <dgm:cxn modelId="{B2D33F69-A2A4-4A99-B361-B39A0B64F90D}" type="presOf" srcId="{882A806F-3142-4859-94D3-1AEE16C8B616}" destId="{1C4F3795-8E0D-43C5-92CF-82FEFD5F2AA9}" srcOrd="1" destOrd="0" presId="urn:microsoft.com/office/officeart/2005/8/layout/list1"/>
    <dgm:cxn modelId="{FD51A896-6092-46D7-BBB4-7DA38BE6FD2F}" srcId="{46182869-73B2-4134-AFC8-BE63463B6422}" destId="{65504D94-E63E-4CE9-895E-BC84EF750DA2}" srcOrd="4" destOrd="0" parTransId="{A97B31A3-2268-4AAB-9EAA-87DFF68148F0}" sibTransId="{0CC9E7BE-7038-48B6-A84C-E869B55656B2}"/>
    <dgm:cxn modelId="{71C7FC2D-FE6C-4444-BD8A-D69CE0719F3D}" type="presOf" srcId="{DB4FE758-ABDD-4A45-A9ED-061E6103C548}" destId="{2E4D6C8D-56F7-402A-9DDA-F9063162FC65}" srcOrd="0" destOrd="0" presId="urn:microsoft.com/office/officeart/2005/8/layout/list1"/>
    <dgm:cxn modelId="{E3BE141D-3C92-4C4F-A82C-A4788F2D1F17}" type="presOf" srcId="{4205386B-C65C-446F-84D1-9C9421C07D0F}" destId="{04128C8D-5567-4C4A-9456-9DD6AAD9B73E}" srcOrd="0" destOrd="0" presId="urn:microsoft.com/office/officeart/2005/8/layout/list1"/>
    <dgm:cxn modelId="{8BCB25DC-7F5F-4FEA-9668-FF17CF6309B4}" type="presParOf" srcId="{0A96BFBB-B8A3-4D40-AE65-85982BCBEBE9}" destId="{681CE6F6-9DAE-4F30-AE0A-4EBCE91C39D9}" srcOrd="0" destOrd="0" presId="urn:microsoft.com/office/officeart/2005/8/layout/list1"/>
    <dgm:cxn modelId="{691652ED-5426-43C4-A158-B4FA4E17A987}" type="presParOf" srcId="{681CE6F6-9DAE-4F30-AE0A-4EBCE91C39D9}" destId="{957682AF-3F07-43CE-B703-C5CB4D853BE7}" srcOrd="0" destOrd="0" presId="urn:microsoft.com/office/officeart/2005/8/layout/list1"/>
    <dgm:cxn modelId="{3EB7DDAC-5654-4C3A-82A2-5B700CF9B3EF}" type="presParOf" srcId="{681CE6F6-9DAE-4F30-AE0A-4EBCE91C39D9}" destId="{B7FF0689-3693-4FE0-8177-3D0CBD2FFC2B}" srcOrd="1" destOrd="0" presId="urn:microsoft.com/office/officeart/2005/8/layout/list1"/>
    <dgm:cxn modelId="{1BB2DBE3-729E-4FE4-908E-6A2BA7C0A53D}" type="presParOf" srcId="{0A96BFBB-B8A3-4D40-AE65-85982BCBEBE9}" destId="{E54941A7-9E2A-4118-8B67-77BEFBE11EE8}" srcOrd="1" destOrd="0" presId="urn:microsoft.com/office/officeart/2005/8/layout/list1"/>
    <dgm:cxn modelId="{F5F90999-1C21-47B4-82E9-F70A6BB7CD0A}" type="presParOf" srcId="{0A96BFBB-B8A3-4D40-AE65-85982BCBEBE9}" destId="{479DCD2B-5204-462A-A32B-1A8095815462}" srcOrd="2" destOrd="0" presId="urn:microsoft.com/office/officeart/2005/8/layout/list1"/>
    <dgm:cxn modelId="{3CB631C7-3D36-463B-AEB2-E14A18A40242}" type="presParOf" srcId="{0A96BFBB-B8A3-4D40-AE65-85982BCBEBE9}" destId="{ED05C668-C8C3-41AD-A58D-0042B1FB1B9F}" srcOrd="3" destOrd="0" presId="urn:microsoft.com/office/officeart/2005/8/layout/list1"/>
    <dgm:cxn modelId="{0038CB3B-B039-4D75-A612-DDD42D2A5D54}" type="presParOf" srcId="{0A96BFBB-B8A3-4D40-AE65-85982BCBEBE9}" destId="{D29B4CFC-8901-4801-A1E1-804966DD6B6C}" srcOrd="4" destOrd="0" presId="urn:microsoft.com/office/officeart/2005/8/layout/list1"/>
    <dgm:cxn modelId="{D4CD061D-0CF4-4450-9482-12007B6C82C3}" type="presParOf" srcId="{D29B4CFC-8901-4801-A1E1-804966DD6B6C}" destId="{04128C8D-5567-4C4A-9456-9DD6AAD9B73E}" srcOrd="0" destOrd="0" presId="urn:microsoft.com/office/officeart/2005/8/layout/list1"/>
    <dgm:cxn modelId="{2D8D1A1B-9E46-47BE-A5C1-976C5DBA5DF9}" type="presParOf" srcId="{D29B4CFC-8901-4801-A1E1-804966DD6B6C}" destId="{6BFFAE0A-5A94-4BB9-A28C-A7867E25BF8E}" srcOrd="1" destOrd="0" presId="urn:microsoft.com/office/officeart/2005/8/layout/list1"/>
    <dgm:cxn modelId="{5031B951-F73C-440D-8C05-434B5D887462}" type="presParOf" srcId="{0A96BFBB-B8A3-4D40-AE65-85982BCBEBE9}" destId="{A2C4AECC-DA61-475C-AE52-798107B4E6F7}" srcOrd="5" destOrd="0" presId="urn:microsoft.com/office/officeart/2005/8/layout/list1"/>
    <dgm:cxn modelId="{30BA9FC2-234F-4FE8-868D-844286FBC69D}" type="presParOf" srcId="{0A96BFBB-B8A3-4D40-AE65-85982BCBEBE9}" destId="{06546DCB-26C2-4B9B-9650-97361CB7FC09}" srcOrd="6" destOrd="0" presId="urn:microsoft.com/office/officeart/2005/8/layout/list1"/>
    <dgm:cxn modelId="{7ABC0968-5C83-4C36-BDB4-B6BD2B18B753}" type="presParOf" srcId="{0A96BFBB-B8A3-4D40-AE65-85982BCBEBE9}" destId="{AADA43CA-7C7E-4C00-884F-F14CFACD8C40}" srcOrd="7" destOrd="0" presId="urn:microsoft.com/office/officeart/2005/8/layout/list1"/>
    <dgm:cxn modelId="{4F304752-3444-41F4-A83B-394548E1119C}" type="presParOf" srcId="{0A96BFBB-B8A3-4D40-AE65-85982BCBEBE9}" destId="{6AC322FE-7066-4349-930D-C5131F5F1201}" srcOrd="8" destOrd="0" presId="urn:microsoft.com/office/officeart/2005/8/layout/list1"/>
    <dgm:cxn modelId="{53E6DADE-7E3B-4F17-850F-58BBCC6A3E27}" type="presParOf" srcId="{6AC322FE-7066-4349-930D-C5131F5F1201}" destId="{2E4D6C8D-56F7-402A-9DDA-F9063162FC65}" srcOrd="0" destOrd="0" presId="urn:microsoft.com/office/officeart/2005/8/layout/list1"/>
    <dgm:cxn modelId="{CB902DB8-B93E-4BA1-9B84-9EAAEEBA4CED}" type="presParOf" srcId="{6AC322FE-7066-4349-930D-C5131F5F1201}" destId="{0FFE2692-733A-4AA5-AB3A-4CBA7CA5F803}" srcOrd="1" destOrd="0" presId="urn:microsoft.com/office/officeart/2005/8/layout/list1"/>
    <dgm:cxn modelId="{F4A2DAD8-0FD3-4274-8B5B-39D6169ECB4F}" type="presParOf" srcId="{0A96BFBB-B8A3-4D40-AE65-85982BCBEBE9}" destId="{7A2A247F-E438-4FCE-967D-D2CE2E098746}" srcOrd="9" destOrd="0" presId="urn:microsoft.com/office/officeart/2005/8/layout/list1"/>
    <dgm:cxn modelId="{E9A3F9FC-4A78-4EF2-9997-49F809846E5B}" type="presParOf" srcId="{0A96BFBB-B8A3-4D40-AE65-85982BCBEBE9}" destId="{00AFF294-1843-404E-BEA9-F920A9CE4C5F}" srcOrd="10" destOrd="0" presId="urn:microsoft.com/office/officeart/2005/8/layout/list1"/>
    <dgm:cxn modelId="{CC862F56-08EF-442A-B8EC-4F3635CD0C09}" type="presParOf" srcId="{0A96BFBB-B8A3-4D40-AE65-85982BCBEBE9}" destId="{29BE0BC2-88A2-4533-8E1B-43C8C6BE65D5}" srcOrd="11" destOrd="0" presId="urn:microsoft.com/office/officeart/2005/8/layout/list1"/>
    <dgm:cxn modelId="{3F308B6D-7F29-4D65-9585-0F86A6906BC9}" type="presParOf" srcId="{0A96BFBB-B8A3-4D40-AE65-85982BCBEBE9}" destId="{8F37A3F2-4C78-4A0A-B5FA-943530AA3C93}" srcOrd="12" destOrd="0" presId="urn:microsoft.com/office/officeart/2005/8/layout/list1"/>
    <dgm:cxn modelId="{A0E91915-B815-4010-B4F7-D06A646B6F1A}" type="presParOf" srcId="{8F37A3F2-4C78-4A0A-B5FA-943530AA3C93}" destId="{EEE4390A-1813-4FF8-892B-27FCA65758AA}" srcOrd="0" destOrd="0" presId="urn:microsoft.com/office/officeart/2005/8/layout/list1"/>
    <dgm:cxn modelId="{AA1BE50E-37C6-4737-B91A-DC7A287C9E96}" type="presParOf" srcId="{8F37A3F2-4C78-4A0A-B5FA-943530AA3C93}" destId="{1C4F3795-8E0D-43C5-92CF-82FEFD5F2AA9}" srcOrd="1" destOrd="0" presId="urn:microsoft.com/office/officeart/2005/8/layout/list1"/>
    <dgm:cxn modelId="{6B8AB198-6131-4B1D-8B46-185F57007D6E}" type="presParOf" srcId="{0A96BFBB-B8A3-4D40-AE65-85982BCBEBE9}" destId="{8DF64FD7-4573-496B-BFFA-6549DE61FD4F}" srcOrd="13" destOrd="0" presId="urn:microsoft.com/office/officeart/2005/8/layout/list1"/>
    <dgm:cxn modelId="{F2CD8156-36FD-49C7-B487-5247D25B8683}" type="presParOf" srcId="{0A96BFBB-B8A3-4D40-AE65-85982BCBEBE9}" destId="{0FE7DC07-ADE5-43BB-B89C-FB5696FE1304}" srcOrd="14" destOrd="0" presId="urn:microsoft.com/office/officeart/2005/8/layout/list1"/>
    <dgm:cxn modelId="{B8BA9576-F559-4C82-A79B-F30A5B4685A1}" type="presParOf" srcId="{0A96BFBB-B8A3-4D40-AE65-85982BCBEBE9}" destId="{6FCC571C-C6F1-4456-A530-8092F17FCAED}" srcOrd="15" destOrd="0" presId="urn:microsoft.com/office/officeart/2005/8/layout/list1"/>
    <dgm:cxn modelId="{C8686522-A399-47C8-A914-A266F1B0CC1C}" type="presParOf" srcId="{0A96BFBB-B8A3-4D40-AE65-85982BCBEBE9}" destId="{E8E2A51B-59EE-4EF8-8C8B-F104252CF9F7}" srcOrd="16" destOrd="0" presId="urn:microsoft.com/office/officeart/2005/8/layout/list1"/>
    <dgm:cxn modelId="{A1095CA8-35DE-41E6-A650-B397F2E5BB90}" type="presParOf" srcId="{E8E2A51B-59EE-4EF8-8C8B-F104252CF9F7}" destId="{55BF543D-E0D2-4D9E-8C8C-BB0435DD086F}" srcOrd="0" destOrd="0" presId="urn:microsoft.com/office/officeart/2005/8/layout/list1"/>
    <dgm:cxn modelId="{D9E9ABC8-7613-42FC-8B3E-B69C36F19DF9}" type="presParOf" srcId="{E8E2A51B-59EE-4EF8-8C8B-F104252CF9F7}" destId="{FDFA7CBB-AC07-4388-A024-BAFAF2E6C620}" srcOrd="1" destOrd="0" presId="urn:microsoft.com/office/officeart/2005/8/layout/list1"/>
    <dgm:cxn modelId="{D7C273A3-B469-4001-A1FE-74DBD94EF901}" type="presParOf" srcId="{0A96BFBB-B8A3-4D40-AE65-85982BCBEBE9}" destId="{C3AC3CDF-CE4E-429D-AFF0-C37E1C332BF6}" srcOrd="17" destOrd="0" presId="urn:microsoft.com/office/officeart/2005/8/layout/list1"/>
    <dgm:cxn modelId="{B70429C7-80CC-4E59-840F-17D1BD2F768B}" type="presParOf" srcId="{0A96BFBB-B8A3-4D40-AE65-85982BCBEBE9}" destId="{DC445FC4-64F7-4C87-9365-018E820CD1BE}" srcOrd="18" destOrd="0" presId="urn:microsoft.com/office/officeart/2005/8/layout/list1"/>
    <dgm:cxn modelId="{BA590F8E-4E6B-4B59-B6DD-D799E934C2D8}" type="presParOf" srcId="{0A96BFBB-B8A3-4D40-AE65-85982BCBEBE9}" destId="{9DD3BE38-134E-499E-A241-C95385388466}" srcOrd="19" destOrd="0" presId="urn:microsoft.com/office/officeart/2005/8/layout/list1"/>
    <dgm:cxn modelId="{C6B00DED-A203-4FC6-AF46-07A289004419}" type="presParOf" srcId="{0A96BFBB-B8A3-4D40-AE65-85982BCBEBE9}" destId="{A9491B96-D0E7-4871-B50A-57E94A9E900F}" srcOrd="20" destOrd="0" presId="urn:microsoft.com/office/officeart/2005/8/layout/list1"/>
    <dgm:cxn modelId="{BB8E5A56-FE15-46AB-A254-74D8DB220628}" type="presParOf" srcId="{A9491B96-D0E7-4871-B50A-57E94A9E900F}" destId="{F4FF9150-ACCC-4A6C-88A0-272660D2557F}" srcOrd="0" destOrd="0" presId="urn:microsoft.com/office/officeart/2005/8/layout/list1"/>
    <dgm:cxn modelId="{A3D1433B-090B-4104-9445-886F21ECA01C}" type="presParOf" srcId="{A9491B96-D0E7-4871-B50A-57E94A9E900F}" destId="{DA5761B8-EFED-4FC8-BFFB-4B4C6D243637}" srcOrd="1" destOrd="0" presId="urn:microsoft.com/office/officeart/2005/8/layout/list1"/>
    <dgm:cxn modelId="{88DAE295-E1F0-4D34-880E-BBFDF84FFED7}" type="presParOf" srcId="{0A96BFBB-B8A3-4D40-AE65-85982BCBEBE9}" destId="{E8EFC0D2-0A02-4421-BD18-A2BB1EA55172}" srcOrd="21" destOrd="0" presId="urn:microsoft.com/office/officeart/2005/8/layout/list1"/>
    <dgm:cxn modelId="{F79CE39F-2063-43A1-8A49-57338392F7E3}" type="presParOf" srcId="{0A96BFBB-B8A3-4D40-AE65-85982BCBEBE9}" destId="{5477A7DC-4027-416F-8231-1E4A83F8D0C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9E95C6E-75A8-4AF4-A29D-7104A12238A3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58FA46-1985-4C11-8D07-9B9EA869ED29}">
      <dgm:prSet phldrT="[Text]"/>
      <dgm:spPr/>
      <dgm:t>
        <a:bodyPr/>
        <a:lstStyle/>
        <a:p>
          <a:r>
            <a:rPr lang="en-US" dirty="0" smtClean="0"/>
            <a:t>Membrane Water Wall (Water Tube &amp; Compo Boilers)</a:t>
          </a:r>
          <a:endParaRPr lang="en-US" dirty="0"/>
        </a:p>
      </dgm:t>
    </dgm:pt>
    <dgm:pt modelId="{567CEDDD-0FF7-4E96-BA1A-1F7FF087E75B}" type="parTrans" cxnId="{440CDD7D-C935-4576-813F-4C41566D5372}">
      <dgm:prSet/>
      <dgm:spPr/>
      <dgm:t>
        <a:bodyPr/>
        <a:lstStyle/>
        <a:p>
          <a:endParaRPr lang="en-US"/>
        </a:p>
      </dgm:t>
    </dgm:pt>
    <dgm:pt modelId="{24F169C7-3670-4774-B345-04442AB98EBF}" type="sibTrans" cxnId="{440CDD7D-C935-4576-813F-4C41566D5372}">
      <dgm:prSet/>
      <dgm:spPr/>
      <dgm:t>
        <a:bodyPr/>
        <a:lstStyle/>
        <a:p>
          <a:endParaRPr lang="en-US"/>
        </a:p>
      </dgm:t>
    </dgm:pt>
    <dgm:pt modelId="{2ED98D82-8A07-4300-966F-0309AB149D26}">
      <dgm:prSet/>
      <dgm:spPr/>
      <dgm:t>
        <a:bodyPr/>
        <a:lstStyle/>
        <a:p>
          <a:r>
            <a:rPr lang="en-US" dirty="0" smtClean="0"/>
            <a:t>Three Pass Full Wet Back (Smoke Tube Boiler)</a:t>
          </a:r>
          <a:endParaRPr lang="en-US" dirty="0"/>
        </a:p>
      </dgm:t>
    </dgm:pt>
    <dgm:pt modelId="{1C2103C1-3525-431D-B763-8A820B43C509}" type="parTrans" cxnId="{D0B97024-6C59-41B3-9F1B-83A6C70F6AB1}">
      <dgm:prSet/>
      <dgm:spPr/>
      <dgm:t>
        <a:bodyPr/>
        <a:lstStyle/>
        <a:p>
          <a:endParaRPr lang="en-US"/>
        </a:p>
      </dgm:t>
    </dgm:pt>
    <dgm:pt modelId="{393604F6-AB79-4AE7-9560-8DA6945EC3E5}" type="sibTrans" cxnId="{D0B97024-6C59-41B3-9F1B-83A6C70F6AB1}">
      <dgm:prSet/>
      <dgm:spPr/>
      <dgm:t>
        <a:bodyPr/>
        <a:lstStyle/>
        <a:p>
          <a:endParaRPr lang="en-US"/>
        </a:p>
      </dgm:t>
    </dgm:pt>
    <dgm:pt modelId="{4FDFAFB5-D45A-4C0C-9BF6-D78149A1EAA5}">
      <dgm:prSet/>
      <dgm:spPr/>
      <dgm:t>
        <a:bodyPr/>
        <a:lstStyle/>
        <a:p>
          <a:r>
            <a:rPr lang="en-US" dirty="0" smtClean="0"/>
            <a:t>Low Flue gas outlet temperature</a:t>
          </a:r>
          <a:endParaRPr lang="en-US" dirty="0"/>
        </a:p>
      </dgm:t>
    </dgm:pt>
    <dgm:pt modelId="{B6ABDE1D-9CB3-4BDE-BA3E-952F39214489}" type="parTrans" cxnId="{6244E7A3-F04F-4146-99AA-01A6F2BD4E1B}">
      <dgm:prSet/>
      <dgm:spPr/>
      <dgm:t>
        <a:bodyPr/>
        <a:lstStyle/>
        <a:p>
          <a:endParaRPr lang="en-US"/>
        </a:p>
      </dgm:t>
    </dgm:pt>
    <dgm:pt modelId="{8A950951-D193-4242-8378-3FC9EA0B3389}" type="sibTrans" cxnId="{6244E7A3-F04F-4146-99AA-01A6F2BD4E1B}">
      <dgm:prSet/>
      <dgm:spPr/>
      <dgm:t>
        <a:bodyPr/>
        <a:lstStyle/>
        <a:p>
          <a:endParaRPr lang="en-US"/>
        </a:p>
      </dgm:t>
    </dgm:pt>
    <dgm:pt modelId="{416FA047-59EE-4AD9-A7D3-5BA52CEDB0A6}">
      <dgm:prSet/>
      <dgm:spPr/>
      <dgm:t>
        <a:bodyPr/>
        <a:lstStyle/>
        <a:p>
          <a:r>
            <a:rPr lang="en-US" dirty="0" smtClean="0"/>
            <a:t>Low Excess Air</a:t>
          </a:r>
          <a:endParaRPr lang="en-US" dirty="0"/>
        </a:p>
      </dgm:t>
    </dgm:pt>
    <dgm:pt modelId="{2C517CA9-251A-4E23-9845-51D7D463668F}" type="parTrans" cxnId="{F7A87D81-8F40-47B8-AA9B-3037DF7E94EB}">
      <dgm:prSet/>
      <dgm:spPr/>
      <dgm:t>
        <a:bodyPr/>
        <a:lstStyle/>
        <a:p>
          <a:endParaRPr lang="en-US"/>
        </a:p>
      </dgm:t>
    </dgm:pt>
    <dgm:pt modelId="{B8842DE1-18EF-4E99-ACCA-FDCF2CC65FAB}" type="sibTrans" cxnId="{F7A87D81-8F40-47B8-AA9B-3037DF7E94EB}">
      <dgm:prSet/>
      <dgm:spPr/>
      <dgm:t>
        <a:bodyPr/>
        <a:lstStyle/>
        <a:p>
          <a:endParaRPr lang="en-US"/>
        </a:p>
      </dgm:t>
    </dgm:pt>
    <dgm:pt modelId="{3AD39902-7751-405C-B3B0-411ECA68E768}">
      <dgm:prSet/>
      <dgm:spPr/>
      <dgm:t>
        <a:bodyPr/>
        <a:lstStyle/>
        <a:p>
          <a:r>
            <a:rPr lang="en-US" dirty="0" smtClean="0"/>
            <a:t>Unsurpassed Boiler Efficiency</a:t>
          </a:r>
          <a:endParaRPr lang="en-US" dirty="0"/>
        </a:p>
      </dgm:t>
    </dgm:pt>
    <dgm:pt modelId="{A5066CD7-EDD0-4EEB-83FF-29866B3FFD01}" type="parTrans" cxnId="{1C246A35-6942-4485-9249-6570AF742109}">
      <dgm:prSet/>
      <dgm:spPr/>
      <dgm:t>
        <a:bodyPr/>
        <a:lstStyle/>
        <a:p>
          <a:endParaRPr lang="en-US"/>
        </a:p>
      </dgm:t>
    </dgm:pt>
    <dgm:pt modelId="{F3985BD1-4412-4C4E-A545-4FD1CACF6C59}" type="sibTrans" cxnId="{1C246A35-6942-4485-9249-6570AF742109}">
      <dgm:prSet/>
      <dgm:spPr/>
      <dgm:t>
        <a:bodyPr/>
        <a:lstStyle/>
        <a:p>
          <a:endParaRPr lang="en-US"/>
        </a:p>
      </dgm:t>
    </dgm:pt>
    <dgm:pt modelId="{60349B30-9C66-461C-BBDD-44B0C5DA1DC5}">
      <dgm:prSet/>
      <dgm:spPr/>
      <dgm:t>
        <a:bodyPr/>
        <a:lstStyle/>
        <a:p>
          <a:r>
            <a:rPr lang="en-US" dirty="0" smtClean="0"/>
            <a:t>Well proportioned combustion regime</a:t>
          </a:r>
          <a:endParaRPr lang="en-US" dirty="0"/>
        </a:p>
      </dgm:t>
    </dgm:pt>
    <dgm:pt modelId="{FC6826F5-8CEE-4707-ABBD-68EA9994F21E}" type="parTrans" cxnId="{BA18395E-58AB-4D29-8801-C3C2CCFF6AC2}">
      <dgm:prSet/>
      <dgm:spPr/>
      <dgm:t>
        <a:bodyPr/>
        <a:lstStyle/>
        <a:p>
          <a:endParaRPr lang="en-US"/>
        </a:p>
      </dgm:t>
    </dgm:pt>
    <dgm:pt modelId="{E9688C1C-99BC-4D7C-BAEE-76815234C39D}" type="sibTrans" cxnId="{BA18395E-58AB-4D29-8801-C3C2CCFF6AC2}">
      <dgm:prSet/>
      <dgm:spPr/>
      <dgm:t>
        <a:bodyPr/>
        <a:lstStyle/>
        <a:p>
          <a:endParaRPr lang="en-US"/>
        </a:p>
      </dgm:t>
    </dgm:pt>
    <dgm:pt modelId="{1BB1DD8E-B772-4711-B159-24DDD5141E71}">
      <dgm:prSet/>
      <dgm:spPr/>
      <dgm:t>
        <a:bodyPr/>
        <a:lstStyle/>
        <a:p>
          <a:r>
            <a:rPr lang="en-US" dirty="0" smtClean="0"/>
            <a:t>Optimised Heat Transfer Surfaces</a:t>
          </a:r>
          <a:endParaRPr lang="en-US" dirty="0"/>
        </a:p>
      </dgm:t>
    </dgm:pt>
    <dgm:pt modelId="{38349F5B-9E8C-48AC-B5C9-42E96B95BF5C}" type="parTrans" cxnId="{1145D9CF-BD09-4241-AE42-AC0AB1FE50E1}">
      <dgm:prSet/>
      <dgm:spPr/>
      <dgm:t>
        <a:bodyPr/>
        <a:lstStyle/>
        <a:p>
          <a:endParaRPr lang="en-US"/>
        </a:p>
      </dgm:t>
    </dgm:pt>
    <dgm:pt modelId="{47689A09-FA78-4FD6-ACDF-779996AED215}" type="sibTrans" cxnId="{1145D9CF-BD09-4241-AE42-AC0AB1FE50E1}">
      <dgm:prSet/>
      <dgm:spPr/>
      <dgm:t>
        <a:bodyPr/>
        <a:lstStyle/>
        <a:p>
          <a:endParaRPr lang="en-US"/>
        </a:p>
      </dgm:t>
    </dgm:pt>
    <dgm:pt modelId="{878AF6A7-BE24-47D8-BBF9-A6003112213D}">
      <dgm:prSet/>
      <dgm:spPr/>
      <dgm:t>
        <a:bodyPr/>
        <a:lstStyle/>
        <a:p>
          <a:r>
            <a:rPr lang="en-US" dirty="0" smtClean="0"/>
            <a:t>O&amp;M focused layouts</a:t>
          </a:r>
          <a:endParaRPr lang="en-US" dirty="0"/>
        </a:p>
      </dgm:t>
    </dgm:pt>
    <dgm:pt modelId="{3CA26688-8F78-44FD-8D3D-49A787EE1E07}" type="parTrans" cxnId="{D77D8DD0-4639-475C-ADC9-6C4A951CD43F}">
      <dgm:prSet/>
      <dgm:spPr/>
      <dgm:t>
        <a:bodyPr/>
        <a:lstStyle/>
        <a:p>
          <a:endParaRPr lang="en-US"/>
        </a:p>
      </dgm:t>
    </dgm:pt>
    <dgm:pt modelId="{89D15C48-B049-4456-9F75-29B8FC71DE28}" type="sibTrans" cxnId="{D77D8DD0-4639-475C-ADC9-6C4A951CD43F}">
      <dgm:prSet/>
      <dgm:spPr/>
      <dgm:t>
        <a:bodyPr/>
        <a:lstStyle/>
        <a:p>
          <a:endParaRPr lang="en-US"/>
        </a:p>
      </dgm:t>
    </dgm:pt>
    <dgm:pt modelId="{ECADF6E0-723C-4A14-8280-6CFD8575D85F}">
      <dgm:prSet/>
      <dgm:spPr/>
      <dgm:t>
        <a:bodyPr/>
        <a:lstStyle/>
        <a:p>
          <a:r>
            <a:rPr lang="en-US" dirty="0" smtClean="0"/>
            <a:t>Extended equipment life span</a:t>
          </a:r>
          <a:endParaRPr lang="en-US" dirty="0"/>
        </a:p>
      </dgm:t>
    </dgm:pt>
    <dgm:pt modelId="{64EFC80A-06FF-49B4-A2EC-E93EE8A49726}" type="parTrans" cxnId="{599BC78C-F0EB-4A6E-80B2-5757CAB3EDC3}">
      <dgm:prSet/>
      <dgm:spPr/>
      <dgm:t>
        <a:bodyPr/>
        <a:lstStyle/>
        <a:p>
          <a:endParaRPr lang="en-US"/>
        </a:p>
      </dgm:t>
    </dgm:pt>
    <dgm:pt modelId="{674F5B4C-5F67-4086-8515-A850529F52E1}" type="sibTrans" cxnId="{599BC78C-F0EB-4A6E-80B2-5757CAB3EDC3}">
      <dgm:prSet/>
      <dgm:spPr/>
      <dgm:t>
        <a:bodyPr/>
        <a:lstStyle/>
        <a:p>
          <a:endParaRPr lang="en-US"/>
        </a:p>
      </dgm:t>
    </dgm:pt>
    <dgm:pt modelId="{6E7A42B5-F9AA-4E20-B397-75A559ED0AA2}">
      <dgm:prSet/>
      <dgm:spPr/>
      <dgm:t>
        <a:bodyPr/>
        <a:lstStyle/>
        <a:p>
          <a:r>
            <a:rPr lang="en-US" dirty="0" smtClean="0"/>
            <a:t>Low maintenance and high reliability</a:t>
          </a:r>
          <a:endParaRPr lang="en-US" dirty="0"/>
        </a:p>
      </dgm:t>
    </dgm:pt>
    <dgm:pt modelId="{68EA9862-763C-43D8-9608-74B592DC2962}" type="parTrans" cxnId="{AB9BD194-8BC6-4A01-8BCC-CE4B9BCCD38B}">
      <dgm:prSet/>
      <dgm:spPr/>
      <dgm:t>
        <a:bodyPr/>
        <a:lstStyle/>
        <a:p>
          <a:endParaRPr lang="en-US"/>
        </a:p>
      </dgm:t>
    </dgm:pt>
    <dgm:pt modelId="{8EBD44B7-C3C6-4D28-B14E-D967E7F6D3CD}" type="sibTrans" cxnId="{AB9BD194-8BC6-4A01-8BCC-CE4B9BCCD38B}">
      <dgm:prSet/>
      <dgm:spPr/>
      <dgm:t>
        <a:bodyPr/>
        <a:lstStyle/>
        <a:p>
          <a:endParaRPr lang="en-US"/>
        </a:p>
      </dgm:t>
    </dgm:pt>
    <dgm:pt modelId="{13109CAE-5094-4326-8346-5BA7A36F8C31}">
      <dgm:prSet/>
      <dgm:spPr/>
      <dgm:t>
        <a:bodyPr/>
        <a:lstStyle/>
        <a:p>
          <a:r>
            <a:rPr lang="en-US" dirty="0" smtClean="0"/>
            <a:t>… TO GIVE LOWEST STEAM COST</a:t>
          </a:r>
          <a:endParaRPr lang="en-US" dirty="0"/>
        </a:p>
      </dgm:t>
    </dgm:pt>
    <dgm:pt modelId="{206EF26B-3F60-43C7-A391-F9484EAB0DF5}" type="parTrans" cxnId="{84CE2584-29A2-4F44-9EA4-10370D276763}">
      <dgm:prSet/>
      <dgm:spPr/>
      <dgm:t>
        <a:bodyPr/>
        <a:lstStyle/>
        <a:p>
          <a:endParaRPr lang="en-US"/>
        </a:p>
      </dgm:t>
    </dgm:pt>
    <dgm:pt modelId="{AB4CD640-E3FC-465C-A1E2-EAB6A91C434F}" type="sibTrans" cxnId="{84CE2584-29A2-4F44-9EA4-10370D276763}">
      <dgm:prSet/>
      <dgm:spPr/>
      <dgm:t>
        <a:bodyPr/>
        <a:lstStyle/>
        <a:p>
          <a:endParaRPr lang="en-US"/>
        </a:p>
      </dgm:t>
    </dgm:pt>
    <dgm:pt modelId="{B866EC3A-591C-4EE5-85E7-A50F0D89A777}" type="pres">
      <dgm:prSet presAssocID="{79E95C6E-75A8-4AF4-A29D-7104A12238A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83AB67-E46C-4A9B-BC86-832F2570F16B}" type="pres">
      <dgm:prSet presAssocID="{7358FA46-1985-4C11-8D07-9B9EA869ED29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4A5A-1FDC-4D60-B070-15A0405A23F4}" type="pres">
      <dgm:prSet presAssocID="{24F169C7-3670-4774-B345-04442AB98EBF}" presName="sibTrans" presStyleCnt="0"/>
      <dgm:spPr/>
    </dgm:pt>
    <dgm:pt modelId="{8D4FF043-8296-448E-AD30-4B9726F5C83F}" type="pres">
      <dgm:prSet presAssocID="{2ED98D82-8A07-4300-966F-0309AB149D26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E4F6FD-7DF2-47B0-B672-59473F44F49D}" type="pres">
      <dgm:prSet presAssocID="{393604F6-AB79-4AE7-9560-8DA6945EC3E5}" presName="sibTrans" presStyleCnt="0"/>
      <dgm:spPr/>
    </dgm:pt>
    <dgm:pt modelId="{7A074FCF-57D2-4E3D-A6F7-99715606C5E3}" type="pres">
      <dgm:prSet presAssocID="{4FDFAFB5-D45A-4C0C-9BF6-D78149A1EAA5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D3B1D-6C63-48AF-86B2-1A3366AB17A4}" type="pres">
      <dgm:prSet presAssocID="{8A950951-D193-4242-8378-3FC9EA0B3389}" presName="sibTrans" presStyleCnt="0"/>
      <dgm:spPr/>
    </dgm:pt>
    <dgm:pt modelId="{3E205C64-F809-48BC-89D4-663D9C3C5D22}" type="pres">
      <dgm:prSet presAssocID="{416FA047-59EE-4AD9-A7D3-5BA52CEDB0A6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CF194D-9A82-4E52-81EE-892B89F1A0F0}" type="pres">
      <dgm:prSet presAssocID="{B8842DE1-18EF-4E99-ACCA-FDCF2CC65FAB}" presName="sibTrans" presStyleCnt="0"/>
      <dgm:spPr/>
    </dgm:pt>
    <dgm:pt modelId="{95583506-2614-45F7-A2B0-0B4038BA8F1D}" type="pres">
      <dgm:prSet presAssocID="{3AD39902-7751-405C-B3B0-411ECA68E768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475D7B-2058-4B8F-8EB8-78B3FC8C1ED5}" type="pres">
      <dgm:prSet presAssocID="{F3985BD1-4412-4C4E-A545-4FD1CACF6C59}" presName="sibTrans" presStyleCnt="0"/>
      <dgm:spPr/>
    </dgm:pt>
    <dgm:pt modelId="{BA6525E4-1BDB-41E2-B780-596949E67682}" type="pres">
      <dgm:prSet presAssocID="{60349B30-9C66-461C-BBDD-44B0C5DA1DC5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78039-7970-41E0-B6FE-6A0F7C4B8DA5}" type="pres">
      <dgm:prSet presAssocID="{E9688C1C-99BC-4D7C-BAEE-76815234C39D}" presName="sibTrans" presStyleCnt="0"/>
      <dgm:spPr/>
    </dgm:pt>
    <dgm:pt modelId="{D26C7DBC-E273-43F0-9A27-6F424356ACC6}" type="pres">
      <dgm:prSet presAssocID="{1BB1DD8E-B772-4711-B159-24DDD5141E71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DE6E0-DF67-4335-B9BF-23219E43071E}" type="pres">
      <dgm:prSet presAssocID="{47689A09-FA78-4FD6-ACDF-779996AED215}" presName="sibTrans" presStyleCnt="0"/>
      <dgm:spPr/>
    </dgm:pt>
    <dgm:pt modelId="{6EA45FFC-A332-4990-84F4-D2DBE4D3636F}" type="pres">
      <dgm:prSet presAssocID="{878AF6A7-BE24-47D8-BBF9-A6003112213D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33F4D-F69B-4F2E-84AC-B754EF9C8DC9}" type="pres">
      <dgm:prSet presAssocID="{89D15C48-B049-4456-9F75-29B8FC71DE28}" presName="sibTrans" presStyleCnt="0"/>
      <dgm:spPr/>
    </dgm:pt>
    <dgm:pt modelId="{984F5B6A-14C1-4B54-A422-39FC2700A6B4}" type="pres">
      <dgm:prSet presAssocID="{ECADF6E0-723C-4A14-8280-6CFD8575D85F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31731F-464A-4E72-BBA3-CC9662D50757}" type="pres">
      <dgm:prSet presAssocID="{674F5B4C-5F67-4086-8515-A850529F52E1}" presName="sibTrans" presStyleCnt="0"/>
      <dgm:spPr/>
    </dgm:pt>
    <dgm:pt modelId="{8380BC40-9A0C-44BC-A015-81AA1FF85683}" type="pres">
      <dgm:prSet presAssocID="{6E7A42B5-F9AA-4E20-B397-75A559ED0AA2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F0CCA-1220-4134-BCB3-AA7D83EBBB72}" type="pres">
      <dgm:prSet presAssocID="{8EBD44B7-C3C6-4D28-B14E-D967E7F6D3CD}" presName="sibTrans" presStyleCnt="0"/>
      <dgm:spPr/>
    </dgm:pt>
    <dgm:pt modelId="{6ADFD0C6-E0B8-4B86-BF62-47311A47951A}" type="pres">
      <dgm:prSet presAssocID="{13109CAE-5094-4326-8346-5BA7A36F8C31}" presName="node" presStyleLbl="node1" presStyleIdx="10" presStyleCnt="11" custScaleX="205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EFC0A8-A19C-4890-AEC7-485FD1363BDB}" type="presOf" srcId="{416FA047-59EE-4AD9-A7D3-5BA52CEDB0A6}" destId="{3E205C64-F809-48BC-89D4-663D9C3C5D22}" srcOrd="0" destOrd="0" presId="urn:microsoft.com/office/officeart/2005/8/layout/default"/>
    <dgm:cxn modelId="{4CD718ED-466B-491B-8EFF-610976D2B8F3}" type="presOf" srcId="{79E95C6E-75A8-4AF4-A29D-7104A12238A3}" destId="{B866EC3A-591C-4EE5-85E7-A50F0D89A777}" srcOrd="0" destOrd="0" presId="urn:microsoft.com/office/officeart/2005/8/layout/default"/>
    <dgm:cxn modelId="{D0B97024-6C59-41B3-9F1B-83A6C70F6AB1}" srcId="{79E95C6E-75A8-4AF4-A29D-7104A12238A3}" destId="{2ED98D82-8A07-4300-966F-0309AB149D26}" srcOrd="1" destOrd="0" parTransId="{1C2103C1-3525-431D-B763-8A820B43C509}" sibTransId="{393604F6-AB79-4AE7-9560-8DA6945EC3E5}"/>
    <dgm:cxn modelId="{6244E7A3-F04F-4146-99AA-01A6F2BD4E1B}" srcId="{79E95C6E-75A8-4AF4-A29D-7104A12238A3}" destId="{4FDFAFB5-D45A-4C0C-9BF6-D78149A1EAA5}" srcOrd="2" destOrd="0" parTransId="{B6ABDE1D-9CB3-4BDE-BA3E-952F39214489}" sibTransId="{8A950951-D193-4242-8378-3FC9EA0B3389}"/>
    <dgm:cxn modelId="{1145D9CF-BD09-4241-AE42-AC0AB1FE50E1}" srcId="{79E95C6E-75A8-4AF4-A29D-7104A12238A3}" destId="{1BB1DD8E-B772-4711-B159-24DDD5141E71}" srcOrd="6" destOrd="0" parTransId="{38349F5B-9E8C-48AC-B5C9-42E96B95BF5C}" sibTransId="{47689A09-FA78-4FD6-ACDF-779996AED215}"/>
    <dgm:cxn modelId="{D77D8DD0-4639-475C-ADC9-6C4A951CD43F}" srcId="{79E95C6E-75A8-4AF4-A29D-7104A12238A3}" destId="{878AF6A7-BE24-47D8-BBF9-A6003112213D}" srcOrd="7" destOrd="0" parTransId="{3CA26688-8F78-44FD-8D3D-49A787EE1E07}" sibTransId="{89D15C48-B049-4456-9F75-29B8FC71DE28}"/>
    <dgm:cxn modelId="{BAFAD10C-240F-4FED-B3EE-FFF93D9B20DA}" type="presOf" srcId="{878AF6A7-BE24-47D8-BBF9-A6003112213D}" destId="{6EA45FFC-A332-4990-84F4-D2DBE4D3636F}" srcOrd="0" destOrd="0" presId="urn:microsoft.com/office/officeart/2005/8/layout/default"/>
    <dgm:cxn modelId="{1C246A35-6942-4485-9249-6570AF742109}" srcId="{79E95C6E-75A8-4AF4-A29D-7104A12238A3}" destId="{3AD39902-7751-405C-B3B0-411ECA68E768}" srcOrd="4" destOrd="0" parTransId="{A5066CD7-EDD0-4EEB-83FF-29866B3FFD01}" sibTransId="{F3985BD1-4412-4C4E-A545-4FD1CACF6C59}"/>
    <dgm:cxn modelId="{D7DAC00F-E433-4FBB-BAA9-4666FB22AB19}" type="presOf" srcId="{7358FA46-1985-4C11-8D07-9B9EA869ED29}" destId="{A083AB67-E46C-4A9B-BC86-832F2570F16B}" srcOrd="0" destOrd="0" presId="urn:microsoft.com/office/officeart/2005/8/layout/default"/>
    <dgm:cxn modelId="{F7A87D81-8F40-47B8-AA9B-3037DF7E94EB}" srcId="{79E95C6E-75A8-4AF4-A29D-7104A12238A3}" destId="{416FA047-59EE-4AD9-A7D3-5BA52CEDB0A6}" srcOrd="3" destOrd="0" parTransId="{2C517CA9-251A-4E23-9845-51D7D463668F}" sibTransId="{B8842DE1-18EF-4E99-ACCA-FDCF2CC65FAB}"/>
    <dgm:cxn modelId="{A0E20206-B800-4C05-B506-AC42E5BA460B}" type="presOf" srcId="{4FDFAFB5-D45A-4C0C-9BF6-D78149A1EAA5}" destId="{7A074FCF-57D2-4E3D-A6F7-99715606C5E3}" srcOrd="0" destOrd="0" presId="urn:microsoft.com/office/officeart/2005/8/layout/default"/>
    <dgm:cxn modelId="{CC3F0748-6B6A-4680-972B-A9FC16DBE6A1}" type="presOf" srcId="{3AD39902-7751-405C-B3B0-411ECA68E768}" destId="{95583506-2614-45F7-A2B0-0B4038BA8F1D}" srcOrd="0" destOrd="0" presId="urn:microsoft.com/office/officeart/2005/8/layout/default"/>
    <dgm:cxn modelId="{440CDD7D-C935-4576-813F-4C41566D5372}" srcId="{79E95C6E-75A8-4AF4-A29D-7104A12238A3}" destId="{7358FA46-1985-4C11-8D07-9B9EA869ED29}" srcOrd="0" destOrd="0" parTransId="{567CEDDD-0FF7-4E96-BA1A-1F7FF087E75B}" sibTransId="{24F169C7-3670-4774-B345-04442AB98EBF}"/>
    <dgm:cxn modelId="{AC92ABAC-723E-4CCB-AFE4-F93000C697F2}" type="presOf" srcId="{60349B30-9C66-461C-BBDD-44B0C5DA1DC5}" destId="{BA6525E4-1BDB-41E2-B780-596949E67682}" srcOrd="0" destOrd="0" presId="urn:microsoft.com/office/officeart/2005/8/layout/default"/>
    <dgm:cxn modelId="{599BC78C-F0EB-4A6E-80B2-5757CAB3EDC3}" srcId="{79E95C6E-75A8-4AF4-A29D-7104A12238A3}" destId="{ECADF6E0-723C-4A14-8280-6CFD8575D85F}" srcOrd="8" destOrd="0" parTransId="{64EFC80A-06FF-49B4-A2EC-E93EE8A49726}" sibTransId="{674F5B4C-5F67-4086-8515-A850529F52E1}"/>
    <dgm:cxn modelId="{5FD992FF-8529-440A-A946-1D3462A090F7}" type="presOf" srcId="{ECADF6E0-723C-4A14-8280-6CFD8575D85F}" destId="{984F5B6A-14C1-4B54-A422-39FC2700A6B4}" srcOrd="0" destOrd="0" presId="urn:microsoft.com/office/officeart/2005/8/layout/default"/>
    <dgm:cxn modelId="{BA18395E-58AB-4D29-8801-C3C2CCFF6AC2}" srcId="{79E95C6E-75A8-4AF4-A29D-7104A12238A3}" destId="{60349B30-9C66-461C-BBDD-44B0C5DA1DC5}" srcOrd="5" destOrd="0" parTransId="{FC6826F5-8CEE-4707-ABBD-68EA9994F21E}" sibTransId="{E9688C1C-99BC-4D7C-BAEE-76815234C39D}"/>
    <dgm:cxn modelId="{84CE2584-29A2-4F44-9EA4-10370D276763}" srcId="{79E95C6E-75A8-4AF4-A29D-7104A12238A3}" destId="{13109CAE-5094-4326-8346-5BA7A36F8C31}" srcOrd="10" destOrd="0" parTransId="{206EF26B-3F60-43C7-A391-F9484EAB0DF5}" sibTransId="{AB4CD640-E3FC-465C-A1E2-EAB6A91C434F}"/>
    <dgm:cxn modelId="{AA752457-F0F5-4E97-8700-68D828585710}" type="presOf" srcId="{1BB1DD8E-B772-4711-B159-24DDD5141E71}" destId="{D26C7DBC-E273-43F0-9A27-6F424356ACC6}" srcOrd="0" destOrd="0" presId="urn:microsoft.com/office/officeart/2005/8/layout/default"/>
    <dgm:cxn modelId="{AB9BD194-8BC6-4A01-8BCC-CE4B9BCCD38B}" srcId="{79E95C6E-75A8-4AF4-A29D-7104A12238A3}" destId="{6E7A42B5-F9AA-4E20-B397-75A559ED0AA2}" srcOrd="9" destOrd="0" parTransId="{68EA9862-763C-43D8-9608-74B592DC2962}" sibTransId="{8EBD44B7-C3C6-4D28-B14E-D967E7F6D3CD}"/>
    <dgm:cxn modelId="{F8A8C922-5822-46CB-9D18-B91875B1F6BD}" type="presOf" srcId="{13109CAE-5094-4326-8346-5BA7A36F8C31}" destId="{6ADFD0C6-E0B8-4B86-BF62-47311A47951A}" srcOrd="0" destOrd="0" presId="urn:microsoft.com/office/officeart/2005/8/layout/default"/>
    <dgm:cxn modelId="{54FFA0BB-CED7-4A20-9363-B3D2F2FB5078}" type="presOf" srcId="{6E7A42B5-F9AA-4E20-B397-75A559ED0AA2}" destId="{8380BC40-9A0C-44BC-A015-81AA1FF85683}" srcOrd="0" destOrd="0" presId="urn:microsoft.com/office/officeart/2005/8/layout/default"/>
    <dgm:cxn modelId="{46353B82-9348-4B7B-BB67-1253369568B9}" type="presOf" srcId="{2ED98D82-8A07-4300-966F-0309AB149D26}" destId="{8D4FF043-8296-448E-AD30-4B9726F5C83F}" srcOrd="0" destOrd="0" presId="urn:microsoft.com/office/officeart/2005/8/layout/default"/>
    <dgm:cxn modelId="{27EEB99F-7BB0-4CA6-9D0B-5CA8CAA7A55E}" type="presParOf" srcId="{B866EC3A-591C-4EE5-85E7-A50F0D89A777}" destId="{A083AB67-E46C-4A9B-BC86-832F2570F16B}" srcOrd="0" destOrd="0" presId="urn:microsoft.com/office/officeart/2005/8/layout/default"/>
    <dgm:cxn modelId="{C1EDF33D-F952-4D9E-992C-829EA1C3A96A}" type="presParOf" srcId="{B866EC3A-591C-4EE5-85E7-A50F0D89A777}" destId="{8E134A5A-1FDC-4D60-B070-15A0405A23F4}" srcOrd="1" destOrd="0" presId="urn:microsoft.com/office/officeart/2005/8/layout/default"/>
    <dgm:cxn modelId="{9E779F4F-8E99-4E37-911A-C2F0179890D7}" type="presParOf" srcId="{B866EC3A-591C-4EE5-85E7-A50F0D89A777}" destId="{8D4FF043-8296-448E-AD30-4B9726F5C83F}" srcOrd="2" destOrd="0" presId="urn:microsoft.com/office/officeart/2005/8/layout/default"/>
    <dgm:cxn modelId="{B07AAA50-B1D5-4A49-8D09-CB5960BB6464}" type="presParOf" srcId="{B866EC3A-591C-4EE5-85E7-A50F0D89A777}" destId="{EAE4F6FD-7DF2-47B0-B672-59473F44F49D}" srcOrd="3" destOrd="0" presId="urn:microsoft.com/office/officeart/2005/8/layout/default"/>
    <dgm:cxn modelId="{A82CC804-AB32-45E7-A6FA-5B368C0E44FB}" type="presParOf" srcId="{B866EC3A-591C-4EE5-85E7-A50F0D89A777}" destId="{7A074FCF-57D2-4E3D-A6F7-99715606C5E3}" srcOrd="4" destOrd="0" presId="urn:microsoft.com/office/officeart/2005/8/layout/default"/>
    <dgm:cxn modelId="{FEB3277C-9C8C-4847-A954-FD501182FA1B}" type="presParOf" srcId="{B866EC3A-591C-4EE5-85E7-A50F0D89A777}" destId="{E86D3B1D-6C63-48AF-86B2-1A3366AB17A4}" srcOrd="5" destOrd="0" presId="urn:microsoft.com/office/officeart/2005/8/layout/default"/>
    <dgm:cxn modelId="{57E4661C-EE3D-4FE7-A7F9-5F7D1C22A539}" type="presParOf" srcId="{B866EC3A-591C-4EE5-85E7-A50F0D89A777}" destId="{3E205C64-F809-48BC-89D4-663D9C3C5D22}" srcOrd="6" destOrd="0" presId="urn:microsoft.com/office/officeart/2005/8/layout/default"/>
    <dgm:cxn modelId="{427195B2-60BF-40C1-8B90-ACA99E8BD72A}" type="presParOf" srcId="{B866EC3A-591C-4EE5-85E7-A50F0D89A777}" destId="{E0CF194D-9A82-4E52-81EE-892B89F1A0F0}" srcOrd="7" destOrd="0" presId="urn:microsoft.com/office/officeart/2005/8/layout/default"/>
    <dgm:cxn modelId="{C44D9AA2-338A-4814-BB5C-ACF199A201A8}" type="presParOf" srcId="{B866EC3A-591C-4EE5-85E7-A50F0D89A777}" destId="{95583506-2614-45F7-A2B0-0B4038BA8F1D}" srcOrd="8" destOrd="0" presId="urn:microsoft.com/office/officeart/2005/8/layout/default"/>
    <dgm:cxn modelId="{9751207C-44AC-48BE-B34B-4F4355E6611C}" type="presParOf" srcId="{B866EC3A-591C-4EE5-85E7-A50F0D89A777}" destId="{04475D7B-2058-4B8F-8EB8-78B3FC8C1ED5}" srcOrd="9" destOrd="0" presId="urn:microsoft.com/office/officeart/2005/8/layout/default"/>
    <dgm:cxn modelId="{24B81309-8131-4D29-B6FB-9324BFCED65D}" type="presParOf" srcId="{B866EC3A-591C-4EE5-85E7-A50F0D89A777}" destId="{BA6525E4-1BDB-41E2-B780-596949E67682}" srcOrd="10" destOrd="0" presId="urn:microsoft.com/office/officeart/2005/8/layout/default"/>
    <dgm:cxn modelId="{B27385B3-A1B5-4A9B-88BA-9A3FA4312050}" type="presParOf" srcId="{B866EC3A-591C-4EE5-85E7-A50F0D89A777}" destId="{60178039-7970-41E0-B6FE-6A0F7C4B8DA5}" srcOrd="11" destOrd="0" presId="urn:microsoft.com/office/officeart/2005/8/layout/default"/>
    <dgm:cxn modelId="{A793FF04-FCE8-41CF-B2DD-4EB03ABC8025}" type="presParOf" srcId="{B866EC3A-591C-4EE5-85E7-A50F0D89A777}" destId="{D26C7DBC-E273-43F0-9A27-6F424356ACC6}" srcOrd="12" destOrd="0" presId="urn:microsoft.com/office/officeart/2005/8/layout/default"/>
    <dgm:cxn modelId="{4D60B722-FFA9-4F2B-903C-0EAEEF433E91}" type="presParOf" srcId="{B866EC3A-591C-4EE5-85E7-A50F0D89A777}" destId="{43BDE6E0-DF67-4335-B9BF-23219E43071E}" srcOrd="13" destOrd="0" presId="urn:microsoft.com/office/officeart/2005/8/layout/default"/>
    <dgm:cxn modelId="{F32A00AC-1988-4327-8D9E-F9D3BC89E1C4}" type="presParOf" srcId="{B866EC3A-591C-4EE5-85E7-A50F0D89A777}" destId="{6EA45FFC-A332-4990-84F4-D2DBE4D3636F}" srcOrd="14" destOrd="0" presId="urn:microsoft.com/office/officeart/2005/8/layout/default"/>
    <dgm:cxn modelId="{867E2599-3D46-4880-80D9-45AB0C51F34C}" type="presParOf" srcId="{B866EC3A-591C-4EE5-85E7-A50F0D89A777}" destId="{5CE33F4D-F69B-4F2E-84AC-B754EF9C8DC9}" srcOrd="15" destOrd="0" presId="urn:microsoft.com/office/officeart/2005/8/layout/default"/>
    <dgm:cxn modelId="{10C9FDEC-773B-4AE1-B024-D3D50951192C}" type="presParOf" srcId="{B866EC3A-591C-4EE5-85E7-A50F0D89A777}" destId="{984F5B6A-14C1-4B54-A422-39FC2700A6B4}" srcOrd="16" destOrd="0" presId="urn:microsoft.com/office/officeart/2005/8/layout/default"/>
    <dgm:cxn modelId="{64641FFE-B6EC-4FB7-AFB9-18232733E422}" type="presParOf" srcId="{B866EC3A-591C-4EE5-85E7-A50F0D89A777}" destId="{4C31731F-464A-4E72-BBA3-CC9662D50757}" srcOrd="17" destOrd="0" presId="urn:microsoft.com/office/officeart/2005/8/layout/default"/>
    <dgm:cxn modelId="{05621F70-069F-4246-B4D5-0F067753DA87}" type="presParOf" srcId="{B866EC3A-591C-4EE5-85E7-A50F0D89A777}" destId="{8380BC40-9A0C-44BC-A015-81AA1FF85683}" srcOrd="18" destOrd="0" presId="urn:microsoft.com/office/officeart/2005/8/layout/default"/>
    <dgm:cxn modelId="{60CD8AA3-DA9F-4BC2-BE91-F06043EFD89C}" type="presParOf" srcId="{B866EC3A-591C-4EE5-85E7-A50F0D89A777}" destId="{EA8F0CCA-1220-4134-BCB3-AA7D83EBBB72}" srcOrd="19" destOrd="0" presId="urn:microsoft.com/office/officeart/2005/8/layout/default"/>
    <dgm:cxn modelId="{2422A936-7277-4F93-8FEA-8340EB95247B}" type="presParOf" srcId="{B866EC3A-591C-4EE5-85E7-A50F0D89A777}" destId="{6ADFD0C6-E0B8-4B86-BF62-47311A47951A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E582744-BDD4-44AB-9B3A-7344404932BE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6176D6D-F3EF-4A54-B930-C284E9723A8B}">
      <dgm:prSet phldrT="[Text]"/>
      <dgm:spPr/>
      <dgm:t>
        <a:bodyPr/>
        <a:lstStyle/>
        <a:p>
          <a:r>
            <a:rPr lang="en-US" dirty="0" smtClean="0"/>
            <a:t>12-15 years with Bharat Heavy Electricals Ltd., Tirchy a Premier National Organisation in High Pressure Boilers</a:t>
          </a:r>
          <a:endParaRPr lang="en-US" dirty="0"/>
        </a:p>
      </dgm:t>
    </dgm:pt>
    <dgm:pt modelId="{8DCA367E-B31F-42AC-B976-6B733E84DA22}" type="parTrans" cxnId="{8CBCC8DB-9A9E-4F68-A9DF-F8C0DAC47CFD}">
      <dgm:prSet/>
      <dgm:spPr/>
      <dgm:t>
        <a:bodyPr/>
        <a:lstStyle/>
        <a:p>
          <a:endParaRPr lang="en-US"/>
        </a:p>
      </dgm:t>
    </dgm:pt>
    <dgm:pt modelId="{4BA80EE3-1C6E-476D-9EBA-4014A48A2658}" type="sibTrans" cxnId="{8CBCC8DB-9A9E-4F68-A9DF-F8C0DAC47CFD}">
      <dgm:prSet/>
      <dgm:spPr/>
      <dgm:t>
        <a:bodyPr/>
        <a:lstStyle/>
        <a:p>
          <a:endParaRPr lang="en-US"/>
        </a:p>
      </dgm:t>
    </dgm:pt>
    <dgm:pt modelId="{F430B031-1ECE-4A82-874C-CFA051757FE5}">
      <dgm:prSet/>
      <dgm:spPr/>
      <dgm:t>
        <a:bodyPr/>
        <a:lstStyle/>
        <a:p>
          <a:r>
            <a:rPr lang="en-US" dirty="0" smtClean="0"/>
            <a:t>Immense familiarity up to 200 MW Utility Boilers of capacity 700 TPH, Pressure 138 kg/sq.cm(g) , Temperature 540 Deg.C</a:t>
          </a:r>
          <a:endParaRPr lang="en-US" dirty="0"/>
        </a:p>
      </dgm:t>
    </dgm:pt>
    <dgm:pt modelId="{FC370447-5421-4168-AD59-DA7C9EFEF629}" type="parTrans" cxnId="{A6773942-A3FC-41FD-B406-0AD9362B7017}">
      <dgm:prSet/>
      <dgm:spPr/>
      <dgm:t>
        <a:bodyPr/>
        <a:lstStyle/>
        <a:p>
          <a:endParaRPr lang="en-US"/>
        </a:p>
      </dgm:t>
    </dgm:pt>
    <dgm:pt modelId="{A2402095-AFBA-405D-898A-462864E41E4E}" type="sibTrans" cxnId="{A6773942-A3FC-41FD-B406-0AD9362B7017}">
      <dgm:prSet/>
      <dgm:spPr/>
      <dgm:t>
        <a:bodyPr/>
        <a:lstStyle/>
        <a:p>
          <a:endParaRPr lang="en-US"/>
        </a:p>
      </dgm:t>
    </dgm:pt>
    <dgm:pt modelId="{126CB5EF-C8DC-430F-9238-62EAF66E7343}">
      <dgm:prSet/>
      <dgm:spPr/>
      <dgm:t>
        <a:bodyPr/>
        <a:lstStyle/>
        <a:p>
          <a:r>
            <a:rPr lang="en-US" dirty="0" smtClean="0"/>
            <a:t>Industrial Boilers up to 200 TPH, Pressure 105 kg/sq.cm(g).</a:t>
          </a:r>
          <a:endParaRPr lang="en-US" dirty="0"/>
        </a:p>
      </dgm:t>
    </dgm:pt>
    <dgm:pt modelId="{DB4B522C-2CAC-44C8-8532-6B81143FC11B}" type="parTrans" cxnId="{367DBD97-DCC5-47EB-A01B-D7626D4DE260}">
      <dgm:prSet/>
      <dgm:spPr/>
      <dgm:t>
        <a:bodyPr/>
        <a:lstStyle/>
        <a:p>
          <a:endParaRPr lang="en-US"/>
        </a:p>
      </dgm:t>
    </dgm:pt>
    <dgm:pt modelId="{5889F261-47B1-45B3-9765-27D45019F2D2}" type="sibTrans" cxnId="{367DBD97-DCC5-47EB-A01B-D7626D4DE260}">
      <dgm:prSet/>
      <dgm:spPr/>
      <dgm:t>
        <a:bodyPr/>
        <a:lstStyle/>
        <a:p>
          <a:endParaRPr lang="en-US"/>
        </a:p>
      </dgm:t>
    </dgm:pt>
    <dgm:pt modelId="{B2410209-3121-4E99-928D-622725715083}" type="pres">
      <dgm:prSet presAssocID="{FE582744-BDD4-44AB-9B3A-7344404932B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BA854-9FE4-42E5-AA2B-6FBB40C566F9}" type="pres">
      <dgm:prSet presAssocID="{66176D6D-F3EF-4A54-B930-C284E9723A8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90A70E-C1A1-41D8-B5EB-4E219B2D3CF4}" type="pres">
      <dgm:prSet presAssocID="{4BA80EE3-1C6E-476D-9EBA-4014A48A2658}" presName="sibTrans" presStyleCnt="0"/>
      <dgm:spPr/>
    </dgm:pt>
    <dgm:pt modelId="{27703BCC-700F-4FE0-91F4-B795AA2B5427}" type="pres">
      <dgm:prSet presAssocID="{F430B031-1ECE-4A82-874C-CFA051757FE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AD3123-A173-42F1-97FA-A3CFB6A8147F}" type="pres">
      <dgm:prSet presAssocID="{A2402095-AFBA-405D-898A-462864E41E4E}" presName="sibTrans" presStyleCnt="0"/>
      <dgm:spPr/>
    </dgm:pt>
    <dgm:pt modelId="{F323BA9A-BCD0-4238-B913-4A031FCC428A}" type="pres">
      <dgm:prSet presAssocID="{126CB5EF-C8DC-430F-9238-62EAF66E734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162127-D272-4F92-AA0B-A5CC8BC59F3A}" type="presOf" srcId="{FE582744-BDD4-44AB-9B3A-7344404932BE}" destId="{B2410209-3121-4E99-928D-622725715083}" srcOrd="0" destOrd="0" presId="urn:microsoft.com/office/officeart/2005/8/layout/default"/>
    <dgm:cxn modelId="{D5577158-1C8B-4230-AD4A-71C0BA5A0448}" type="presOf" srcId="{66176D6D-F3EF-4A54-B930-C284E9723A8B}" destId="{8FABA854-9FE4-42E5-AA2B-6FBB40C566F9}" srcOrd="0" destOrd="0" presId="urn:microsoft.com/office/officeart/2005/8/layout/default"/>
    <dgm:cxn modelId="{A6773942-A3FC-41FD-B406-0AD9362B7017}" srcId="{FE582744-BDD4-44AB-9B3A-7344404932BE}" destId="{F430B031-1ECE-4A82-874C-CFA051757FE5}" srcOrd="1" destOrd="0" parTransId="{FC370447-5421-4168-AD59-DA7C9EFEF629}" sibTransId="{A2402095-AFBA-405D-898A-462864E41E4E}"/>
    <dgm:cxn modelId="{367DBD97-DCC5-47EB-A01B-D7626D4DE260}" srcId="{FE582744-BDD4-44AB-9B3A-7344404932BE}" destId="{126CB5EF-C8DC-430F-9238-62EAF66E7343}" srcOrd="2" destOrd="0" parTransId="{DB4B522C-2CAC-44C8-8532-6B81143FC11B}" sibTransId="{5889F261-47B1-45B3-9765-27D45019F2D2}"/>
    <dgm:cxn modelId="{801FF30F-C8E7-4AD3-A273-C78A5F3688AF}" type="presOf" srcId="{126CB5EF-C8DC-430F-9238-62EAF66E7343}" destId="{F323BA9A-BCD0-4238-B913-4A031FCC428A}" srcOrd="0" destOrd="0" presId="urn:microsoft.com/office/officeart/2005/8/layout/default"/>
    <dgm:cxn modelId="{8CBCC8DB-9A9E-4F68-A9DF-F8C0DAC47CFD}" srcId="{FE582744-BDD4-44AB-9B3A-7344404932BE}" destId="{66176D6D-F3EF-4A54-B930-C284E9723A8B}" srcOrd="0" destOrd="0" parTransId="{8DCA367E-B31F-42AC-B976-6B733E84DA22}" sibTransId="{4BA80EE3-1C6E-476D-9EBA-4014A48A2658}"/>
    <dgm:cxn modelId="{7B3CBEAE-476D-4CEB-9747-B5357B8AE6F1}" type="presOf" srcId="{F430B031-1ECE-4A82-874C-CFA051757FE5}" destId="{27703BCC-700F-4FE0-91F4-B795AA2B5427}" srcOrd="0" destOrd="0" presId="urn:microsoft.com/office/officeart/2005/8/layout/default"/>
    <dgm:cxn modelId="{8430DD34-0770-4B10-8697-865C8175082F}" type="presParOf" srcId="{B2410209-3121-4E99-928D-622725715083}" destId="{8FABA854-9FE4-42E5-AA2B-6FBB40C566F9}" srcOrd="0" destOrd="0" presId="urn:microsoft.com/office/officeart/2005/8/layout/default"/>
    <dgm:cxn modelId="{D7A2226F-E9EB-40B6-A9F9-4DEA7215F2C7}" type="presParOf" srcId="{B2410209-3121-4E99-928D-622725715083}" destId="{4590A70E-C1A1-41D8-B5EB-4E219B2D3CF4}" srcOrd="1" destOrd="0" presId="urn:microsoft.com/office/officeart/2005/8/layout/default"/>
    <dgm:cxn modelId="{8979F9FC-3EF5-4166-951A-8393D0A3D56D}" type="presParOf" srcId="{B2410209-3121-4E99-928D-622725715083}" destId="{27703BCC-700F-4FE0-91F4-B795AA2B5427}" srcOrd="2" destOrd="0" presId="urn:microsoft.com/office/officeart/2005/8/layout/default"/>
    <dgm:cxn modelId="{F92B6967-63F0-4BB7-A3DF-1977F91D23E6}" type="presParOf" srcId="{B2410209-3121-4E99-928D-622725715083}" destId="{38AD3123-A173-42F1-97FA-A3CFB6A8147F}" srcOrd="3" destOrd="0" presId="urn:microsoft.com/office/officeart/2005/8/layout/default"/>
    <dgm:cxn modelId="{BD102EC1-9641-4696-8460-7EEFD95AE231}" type="presParOf" srcId="{B2410209-3121-4E99-928D-622725715083}" destId="{F323BA9A-BCD0-4238-B913-4A031FCC428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E582744-BDD4-44AB-9B3A-7344404932BE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6176D6D-F3EF-4A54-B930-C284E9723A8B}">
      <dgm:prSet phldrT="[Text]"/>
      <dgm:spPr/>
      <dgm:t>
        <a:bodyPr/>
        <a:lstStyle/>
        <a:p>
          <a:r>
            <a:rPr lang="en-US" dirty="0" smtClean="0"/>
            <a:t>Exposure to know-how and know-why at Internationally Renowned Organisations.</a:t>
          </a:r>
          <a:endParaRPr lang="en-US" dirty="0"/>
        </a:p>
      </dgm:t>
    </dgm:pt>
    <dgm:pt modelId="{8DCA367E-B31F-42AC-B976-6B733E84DA22}" type="parTrans" cxnId="{8CBCC8DB-9A9E-4F68-A9DF-F8C0DAC47CFD}">
      <dgm:prSet/>
      <dgm:spPr/>
      <dgm:t>
        <a:bodyPr/>
        <a:lstStyle/>
        <a:p>
          <a:endParaRPr lang="en-US"/>
        </a:p>
      </dgm:t>
    </dgm:pt>
    <dgm:pt modelId="{4BA80EE3-1C6E-476D-9EBA-4014A48A2658}" type="sibTrans" cxnId="{8CBCC8DB-9A9E-4F68-A9DF-F8C0DAC47CFD}">
      <dgm:prSet/>
      <dgm:spPr/>
      <dgm:t>
        <a:bodyPr/>
        <a:lstStyle/>
        <a:p>
          <a:endParaRPr lang="en-US"/>
        </a:p>
      </dgm:t>
    </dgm:pt>
    <dgm:pt modelId="{CBA9A66D-B7E9-4D86-84FA-4C8975A4ABB6}">
      <dgm:prSet/>
      <dgm:spPr/>
      <dgm:t>
        <a:bodyPr/>
        <a:lstStyle/>
        <a:p>
          <a:r>
            <a:rPr lang="en-US" b="1" dirty="0" smtClean="0"/>
            <a:t>Combustion Engineering – USA</a:t>
          </a:r>
          <a:endParaRPr lang="en-US" dirty="0"/>
        </a:p>
      </dgm:t>
    </dgm:pt>
    <dgm:pt modelId="{5F8CC7BD-8A66-4F4F-8FA8-C8E6001E95C3}" type="parTrans" cxnId="{94AD8FE0-405D-4B61-B32B-30A87F7924D7}">
      <dgm:prSet/>
      <dgm:spPr/>
      <dgm:t>
        <a:bodyPr/>
        <a:lstStyle/>
        <a:p>
          <a:endParaRPr lang="en-US"/>
        </a:p>
      </dgm:t>
    </dgm:pt>
    <dgm:pt modelId="{1936D0D8-02E6-42EE-B55E-A93A04C21FC2}" type="sibTrans" cxnId="{94AD8FE0-405D-4B61-B32B-30A87F7924D7}">
      <dgm:prSet/>
      <dgm:spPr/>
      <dgm:t>
        <a:bodyPr/>
        <a:lstStyle/>
        <a:p>
          <a:endParaRPr lang="en-US"/>
        </a:p>
      </dgm:t>
    </dgm:pt>
    <dgm:pt modelId="{062887B7-9F8E-46EE-A4C8-1A4E3B800F89}">
      <dgm:prSet/>
      <dgm:spPr/>
      <dgm:t>
        <a:bodyPr/>
        <a:lstStyle/>
        <a:p>
          <a:r>
            <a:rPr lang="en-US" b="1" dirty="0" smtClean="0"/>
            <a:t>International Institute of Welding – Czech</a:t>
          </a:r>
          <a:endParaRPr lang="en-US" dirty="0"/>
        </a:p>
      </dgm:t>
    </dgm:pt>
    <dgm:pt modelId="{EEF996F4-5D1B-477D-882E-E28DB23883E4}" type="parTrans" cxnId="{B1E535BD-CF1F-4EDC-A75D-FCD2B3314979}">
      <dgm:prSet/>
      <dgm:spPr/>
      <dgm:t>
        <a:bodyPr/>
        <a:lstStyle/>
        <a:p>
          <a:endParaRPr lang="en-US"/>
        </a:p>
      </dgm:t>
    </dgm:pt>
    <dgm:pt modelId="{D7C852D4-CEB3-4A17-B9BB-62D1792BF6EA}" type="sibTrans" cxnId="{B1E535BD-CF1F-4EDC-A75D-FCD2B3314979}">
      <dgm:prSet/>
      <dgm:spPr/>
      <dgm:t>
        <a:bodyPr/>
        <a:lstStyle/>
        <a:p>
          <a:endParaRPr lang="en-US"/>
        </a:p>
      </dgm:t>
    </dgm:pt>
    <dgm:pt modelId="{B2410209-3121-4E99-928D-622725715083}" type="pres">
      <dgm:prSet presAssocID="{FE582744-BDD4-44AB-9B3A-7344404932B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BA854-9FE4-42E5-AA2B-6FBB40C566F9}" type="pres">
      <dgm:prSet presAssocID="{66176D6D-F3EF-4A54-B930-C284E9723A8B}" presName="node" presStyleLbl="node1" presStyleIdx="0" presStyleCnt="3" custScaleX="2364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90A70E-C1A1-41D8-B5EB-4E219B2D3CF4}" type="pres">
      <dgm:prSet presAssocID="{4BA80EE3-1C6E-476D-9EBA-4014A48A2658}" presName="sibTrans" presStyleCnt="0"/>
      <dgm:spPr/>
    </dgm:pt>
    <dgm:pt modelId="{E4481A78-851D-4BF5-82D3-DC96ADB6B1DA}" type="pres">
      <dgm:prSet presAssocID="{CBA9A66D-B7E9-4D86-84FA-4C8975A4ABB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EDE6BA-E4FF-4368-8641-EB442FC5B301}" type="pres">
      <dgm:prSet presAssocID="{1936D0D8-02E6-42EE-B55E-A93A04C21FC2}" presName="sibTrans" presStyleCnt="0"/>
      <dgm:spPr/>
    </dgm:pt>
    <dgm:pt modelId="{C2FDCD08-FD94-45C5-B2AE-34F091CA03D3}" type="pres">
      <dgm:prSet presAssocID="{062887B7-9F8E-46EE-A4C8-1A4E3B800F8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0C8753-1482-44EC-977A-407C81698CDF}" type="presOf" srcId="{062887B7-9F8E-46EE-A4C8-1A4E3B800F89}" destId="{C2FDCD08-FD94-45C5-B2AE-34F091CA03D3}" srcOrd="0" destOrd="0" presId="urn:microsoft.com/office/officeart/2005/8/layout/default"/>
    <dgm:cxn modelId="{264AC609-A6A4-46A4-B100-06810B3355B4}" type="presOf" srcId="{CBA9A66D-B7E9-4D86-84FA-4C8975A4ABB6}" destId="{E4481A78-851D-4BF5-82D3-DC96ADB6B1DA}" srcOrd="0" destOrd="0" presId="urn:microsoft.com/office/officeart/2005/8/layout/default"/>
    <dgm:cxn modelId="{94AD8FE0-405D-4B61-B32B-30A87F7924D7}" srcId="{FE582744-BDD4-44AB-9B3A-7344404932BE}" destId="{CBA9A66D-B7E9-4D86-84FA-4C8975A4ABB6}" srcOrd="1" destOrd="0" parTransId="{5F8CC7BD-8A66-4F4F-8FA8-C8E6001E95C3}" sibTransId="{1936D0D8-02E6-42EE-B55E-A93A04C21FC2}"/>
    <dgm:cxn modelId="{746A6FB3-A7E1-4E9F-B05C-DC6187BB9379}" type="presOf" srcId="{FE582744-BDD4-44AB-9B3A-7344404932BE}" destId="{B2410209-3121-4E99-928D-622725715083}" srcOrd="0" destOrd="0" presId="urn:microsoft.com/office/officeart/2005/8/layout/default"/>
    <dgm:cxn modelId="{8CBCC8DB-9A9E-4F68-A9DF-F8C0DAC47CFD}" srcId="{FE582744-BDD4-44AB-9B3A-7344404932BE}" destId="{66176D6D-F3EF-4A54-B930-C284E9723A8B}" srcOrd="0" destOrd="0" parTransId="{8DCA367E-B31F-42AC-B976-6B733E84DA22}" sibTransId="{4BA80EE3-1C6E-476D-9EBA-4014A48A2658}"/>
    <dgm:cxn modelId="{B1E535BD-CF1F-4EDC-A75D-FCD2B3314979}" srcId="{FE582744-BDD4-44AB-9B3A-7344404932BE}" destId="{062887B7-9F8E-46EE-A4C8-1A4E3B800F89}" srcOrd="2" destOrd="0" parTransId="{EEF996F4-5D1B-477D-882E-E28DB23883E4}" sibTransId="{D7C852D4-CEB3-4A17-B9BB-62D1792BF6EA}"/>
    <dgm:cxn modelId="{73A2BC9A-9BA0-43E1-A21F-E12045DA5738}" type="presOf" srcId="{66176D6D-F3EF-4A54-B930-C284E9723A8B}" destId="{8FABA854-9FE4-42E5-AA2B-6FBB40C566F9}" srcOrd="0" destOrd="0" presId="urn:microsoft.com/office/officeart/2005/8/layout/default"/>
    <dgm:cxn modelId="{5EE9E01E-719D-4AA3-910D-7AEF426BF5AF}" type="presParOf" srcId="{B2410209-3121-4E99-928D-622725715083}" destId="{8FABA854-9FE4-42E5-AA2B-6FBB40C566F9}" srcOrd="0" destOrd="0" presId="urn:microsoft.com/office/officeart/2005/8/layout/default"/>
    <dgm:cxn modelId="{432B4FCE-495C-409E-BD4B-69A50103F378}" type="presParOf" srcId="{B2410209-3121-4E99-928D-622725715083}" destId="{4590A70E-C1A1-41D8-B5EB-4E219B2D3CF4}" srcOrd="1" destOrd="0" presId="urn:microsoft.com/office/officeart/2005/8/layout/default"/>
    <dgm:cxn modelId="{23EAB800-B4C5-4D08-8934-0C176A9C13D9}" type="presParOf" srcId="{B2410209-3121-4E99-928D-622725715083}" destId="{E4481A78-851D-4BF5-82D3-DC96ADB6B1DA}" srcOrd="2" destOrd="0" presId="urn:microsoft.com/office/officeart/2005/8/layout/default"/>
    <dgm:cxn modelId="{D049D3F1-5BF8-4A64-A3EF-2E9BB17ECE54}" type="presParOf" srcId="{B2410209-3121-4E99-928D-622725715083}" destId="{98EDE6BA-E4FF-4368-8641-EB442FC5B301}" srcOrd="3" destOrd="0" presId="urn:microsoft.com/office/officeart/2005/8/layout/default"/>
    <dgm:cxn modelId="{6E5FA983-9026-498E-B1C5-3AA966DC5A64}" type="presParOf" srcId="{B2410209-3121-4E99-928D-622725715083}" destId="{C2FDCD08-FD94-45C5-B2AE-34F091CA03D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3791CA1-BBD5-4508-ADC4-7C0AD30955E4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8AD3D4C-FF91-45BA-BA7A-294100940FA6}">
      <dgm:prSet phldrT="[Text]"/>
      <dgm:spPr/>
      <dgm:t>
        <a:bodyPr/>
        <a:lstStyle/>
        <a:p>
          <a:r>
            <a:rPr lang="en-US" dirty="0" smtClean="0"/>
            <a:t>The experience and expertise through varied practical applications and through participation in national and international projects.</a:t>
          </a:r>
          <a:endParaRPr lang="en-US" dirty="0"/>
        </a:p>
      </dgm:t>
    </dgm:pt>
    <dgm:pt modelId="{60875641-CD9F-44D3-9E7D-8955218299D7}" type="parTrans" cxnId="{94340B7F-6C26-4867-B9B0-763CE063FD10}">
      <dgm:prSet/>
      <dgm:spPr/>
      <dgm:t>
        <a:bodyPr/>
        <a:lstStyle/>
        <a:p>
          <a:endParaRPr lang="en-US"/>
        </a:p>
      </dgm:t>
    </dgm:pt>
    <dgm:pt modelId="{2C47C417-27C2-4FA8-8D5D-505D052A1618}" type="sibTrans" cxnId="{94340B7F-6C26-4867-B9B0-763CE063FD10}">
      <dgm:prSet/>
      <dgm:spPr/>
      <dgm:t>
        <a:bodyPr/>
        <a:lstStyle/>
        <a:p>
          <a:endParaRPr lang="en-US"/>
        </a:p>
      </dgm:t>
    </dgm:pt>
    <dgm:pt modelId="{E5D123D6-D1DE-4DBB-BEA9-BC9DC29C7F87}">
      <dgm:prSet/>
      <dgm:spPr/>
      <dgm:t>
        <a:bodyPr/>
        <a:lstStyle/>
        <a:p>
          <a:r>
            <a:rPr lang="en-US" dirty="0" smtClean="0"/>
            <a:t>The engineering skills developed in designing  a very broad range of steam generating systems and other heat transfer systems  like Economizers, Superheaters, etc. and Pressure Vessels, and Heat Exchangers.</a:t>
          </a:r>
          <a:endParaRPr lang="en-US" dirty="0"/>
        </a:p>
      </dgm:t>
    </dgm:pt>
    <dgm:pt modelId="{31EB9404-A5AD-43ED-AA89-1FB947D1B36B}" type="parTrans" cxnId="{C8CEF2E4-3133-4698-BF48-23251C8C5EB8}">
      <dgm:prSet/>
      <dgm:spPr/>
      <dgm:t>
        <a:bodyPr/>
        <a:lstStyle/>
        <a:p>
          <a:endParaRPr lang="en-US"/>
        </a:p>
      </dgm:t>
    </dgm:pt>
    <dgm:pt modelId="{E203F198-F9E2-407E-AEB6-74EDE48D44C2}" type="sibTrans" cxnId="{C8CEF2E4-3133-4698-BF48-23251C8C5EB8}">
      <dgm:prSet/>
      <dgm:spPr/>
      <dgm:t>
        <a:bodyPr/>
        <a:lstStyle/>
        <a:p>
          <a:endParaRPr lang="en-US"/>
        </a:p>
      </dgm:t>
    </dgm:pt>
    <dgm:pt modelId="{0437DF18-E86A-4108-8C91-A506B9A69A77}">
      <dgm:prSet/>
      <dgm:spPr/>
      <dgm:t>
        <a:bodyPr/>
        <a:lstStyle/>
        <a:p>
          <a:r>
            <a:rPr lang="en-US" dirty="0" smtClean="0"/>
            <a:t>The familiarity of the requirements of international and national codes like ASME, BS, DIN, TEMA, IBR, etc.</a:t>
          </a:r>
          <a:endParaRPr lang="en-US" dirty="0"/>
        </a:p>
      </dgm:t>
    </dgm:pt>
    <dgm:pt modelId="{A4382FE6-F2C1-438C-B3BC-3960C772E799}" type="parTrans" cxnId="{6C954E5B-4A2E-43B4-8462-1A15293BB089}">
      <dgm:prSet/>
      <dgm:spPr/>
      <dgm:t>
        <a:bodyPr/>
        <a:lstStyle/>
        <a:p>
          <a:endParaRPr lang="en-US"/>
        </a:p>
      </dgm:t>
    </dgm:pt>
    <dgm:pt modelId="{7C4D21E3-9B50-4C0F-BE16-09F431293A8E}" type="sibTrans" cxnId="{6C954E5B-4A2E-43B4-8462-1A15293BB089}">
      <dgm:prSet/>
      <dgm:spPr/>
      <dgm:t>
        <a:bodyPr/>
        <a:lstStyle/>
        <a:p>
          <a:endParaRPr lang="en-US"/>
        </a:p>
      </dgm:t>
    </dgm:pt>
    <dgm:pt modelId="{39A5E151-B0D1-407B-AB38-065731E6C133}">
      <dgm:prSet/>
      <dgm:spPr/>
      <dgm:t>
        <a:bodyPr/>
        <a:lstStyle/>
        <a:p>
          <a:r>
            <a:rPr lang="en-US" dirty="0" smtClean="0"/>
            <a:t>The capability developed to trouble shoot, analyse and resolve field problems.</a:t>
          </a:r>
          <a:endParaRPr lang="en-US" dirty="0"/>
        </a:p>
      </dgm:t>
    </dgm:pt>
    <dgm:pt modelId="{B712B397-A34E-44D0-91F5-714EE51F90BD}" type="parTrans" cxnId="{47678E9C-8438-4DF1-8301-A42928AB7E4E}">
      <dgm:prSet/>
      <dgm:spPr/>
      <dgm:t>
        <a:bodyPr/>
        <a:lstStyle/>
        <a:p>
          <a:endParaRPr lang="en-US"/>
        </a:p>
      </dgm:t>
    </dgm:pt>
    <dgm:pt modelId="{5C9E1300-C0EE-4F6C-A6F2-295113334729}" type="sibTrans" cxnId="{47678E9C-8438-4DF1-8301-A42928AB7E4E}">
      <dgm:prSet/>
      <dgm:spPr/>
      <dgm:t>
        <a:bodyPr/>
        <a:lstStyle/>
        <a:p>
          <a:endParaRPr lang="en-US"/>
        </a:p>
      </dgm:t>
    </dgm:pt>
    <dgm:pt modelId="{06A8166B-B5E6-450E-8F71-B02EF2E718F1}" type="pres">
      <dgm:prSet presAssocID="{D3791CA1-BBD5-4508-ADC4-7C0AD30955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4A430E-795B-4A4F-A308-AC5BC022C8DF}" type="pres">
      <dgm:prSet presAssocID="{F8AD3D4C-FF91-45BA-BA7A-294100940FA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A6913-0FA9-46D2-BD68-6710A1AF472F}" type="pres">
      <dgm:prSet presAssocID="{2C47C417-27C2-4FA8-8D5D-505D052A1618}" presName="sibTrans" presStyleCnt="0"/>
      <dgm:spPr/>
    </dgm:pt>
    <dgm:pt modelId="{C24644C5-F61F-400E-9698-559181D6DE0B}" type="pres">
      <dgm:prSet presAssocID="{E5D123D6-D1DE-4DBB-BEA9-BC9DC29C7F8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D2D66D-A8BF-4D11-A0B1-B38D311B3721}" type="pres">
      <dgm:prSet presAssocID="{E203F198-F9E2-407E-AEB6-74EDE48D44C2}" presName="sibTrans" presStyleCnt="0"/>
      <dgm:spPr/>
    </dgm:pt>
    <dgm:pt modelId="{733F3660-8C55-42B1-916F-EAAB88091708}" type="pres">
      <dgm:prSet presAssocID="{0437DF18-E86A-4108-8C91-A506B9A69A7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D6930-F6EC-4C81-A655-5704BD00E107}" type="pres">
      <dgm:prSet presAssocID="{7C4D21E3-9B50-4C0F-BE16-09F431293A8E}" presName="sibTrans" presStyleCnt="0"/>
      <dgm:spPr/>
    </dgm:pt>
    <dgm:pt modelId="{A4787199-78E8-4659-96B7-1F72E90299E4}" type="pres">
      <dgm:prSet presAssocID="{39A5E151-B0D1-407B-AB38-065731E6C13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340B7F-6C26-4867-B9B0-763CE063FD10}" srcId="{D3791CA1-BBD5-4508-ADC4-7C0AD30955E4}" destId="{F8AD3D4C-FF91-45BA-BA7A-294100940FA6}" srcOrd="0" destOrd="0" parTransId="{60875641-CD9F-44D3-9E7D-8955218299D7}" sibTransId="{2C47C417-27C2-4FA8-8D5D-505D052A1618}"/>
    <dgm:cxn modelId="{F4FE227B-9B3D-4DDF-81FB-237EF05783AA}" type="presOf" srcId="{0437DF18-E86A-4108-8C91-A506B9A69A77}" destId="{733F3660-8C55-42B1-916F-EAAB88091708}" srcOrd="0" destOrd="0" presId="urn:microsoft.com/office/officeart/2005/8/layout/default"/>
    <dgm:cxn modelId="{6C954E5B-4A2E-43B4-8462-1A15293BB089}" srcId="{D3791CA1-BBD5-4508-ADC4-7C0AD30955E4}" destId="{0437DF18-E86A-4108-8C91-A506B9A69A77}" srcOrd="2" destOrd="0" parTransId="{A4382FE6-F2C1-438C-B3BC-3960C772E799}" sibTransId="{7C4D21E3-9B50-4C0F-BE16-09F431293A8E}"/>
    <dgm:cxn modelId="{47678E9C-8438-4DF1-8301-A42928AB7E4E}" srcId="{D3791CA1-BBD5-4508-ADC4-7C0AD30955E4}" destId="{39A5E151-B0D1-407B-AB38-065731E6C133}" srcOrd="3" destOrd="0" parTransId="{B712B397-A34E-44D0-91F5-714EE51F90BD}" sibTransId="{5C9E1300-C0EE-4F6C-A6F2-295113334729}"/>
    <dgm:cxn modelId="{C8CEF2E4-3133-4698-BF48-23251C8C5EB8}" srcId="{D3791CA1-BBD5-4508-ADC4-7C0AD30955E4}" destId="{E5D123D6-D1DE-4DBB-BEA9-BC9DC29C7F87}" srcOrd="1" destOrd="0" parTransId="{31EB9404-A5AD-43ED-AA89-1FB947D1B36B}" sibTransId="{E203F198-F9E2-407E-AEB6-74EDE48D44C2}"/>
    <dgm:cxn modelId="{2F55E37D-D0C6-43C0-BB14-8C7A7237718A}" type="presOf" srcId="{39A5E151-B0D1-407B-AB38-065731E6C133}" destId="{A4787199-78E8-4659-96B7-1F72E90299E4}" srcOrd="0" destOrd="0" presId="urn:microsoft.com/office/officeart/2005/8/layout/default"/>
    <dgm:cxn modelId="{0CBE8A4B-6A5E-422C-B735-5CD3BB8E0D53}" type="presOf" srcId="{E5D123D6-D1DE-4DBB-BEA9-BC9DC29C7F87}" destId="{C24644C5-F61F-400E-9698-559181D6DE0B}" srcOrd="0" destOrd="0" presId="urn:microsoft.com/office/officeart/2005/8/layout/default"/>
    <dgm:cxn modelId="{984ECD96-6677-4DF7-A8AC-108D2541CA3C}" type="presOf" srcId="{D3791CA1-BBD5-4508-ADC4-7C0AD30955E4}" destId="{06A8166B-B5E6-450E-8F71-B02EF2E718F1}" srcOrd="0" destOrd="0" presId="urn:microsoft.com/office/officeart/2005/8/layout/default"/>
    <dgm:cxn modelId="{24DFD138-13BF-4056-9957-7786CDECD6E0}" type="presOf" srcId="{F8AD3D4C-FF91-45BA-BA7A-294100940FA6}" destId="{5E4A430E-795B-4A4F-A308-AC5BC022C8DF}" srcOrd="0" destOrd="0" presId="urn:microsoft.com/office/officeart/2005/8/layout/default"/>
    <dgm:cxn modelId="{5929AAC7-BE31-4EB8-A83D-6DB6C4878DE4}" type="presParOf" srcId="{06A8166B-B5E6-450E-8F71-B02EF2E718F1}" destId="{5E4A430E-795B-4A4F-A308-AC5BC022C8DF}" srcOrd="0" destOrd="0" presId="urn:microsoft.com/office/officeart/2005/8/layout/default"/>
    <dgm:cxn modelId="{923C0018-FA35-4BD7-88FC-1860C3A7F04B}" type="presParOf" srcId="{06A8166B-B5E6-450E-8F71-B02EF2E718F1}" destId="{B54A6913-0FA9-46D2-BD68-6710A1AF472F}" srcOrd="1" destOrd="0" presId="urn:microsoft.com/office/officeart/2005/8/layout/default"/>
    <dgm:cxn modelId="{FC886EE5-2BCC-4A41-BC80-A24EFCE38F0A}" type="presParOf" srcId="{06A8166B-B5E6-450E-8F71-B02EF2E718F1}" destId="{C24644C5-F61F-400E-9698-559181D6DE0B}" srcOrd="2" destOrd="0" presId="urn:microsoft.com/office/officeart/2005/8/layout/default"/>
    <dgm:cxn modelId="{9218D037-134B-42EB-A9CD-42C3FF9C0FFE}" type="presParOf" srcId="{06A8166B-B5E6-450E-8F71-B02EF2E718F1}" destId="{F7D2D66D-A8BF-4D11-A0B1-B38D311B3721}" srcOrd="3" destOrd="0" presId="urn:microsoft.com/office/officeart/2005/8/layout/default"/>
    <dgm:cxn modelId="{98E965C9-54E2-4F0A-9BCF-76030AB7D90F}" type="presParOf" srcId="{06A8166B-B5E6-450E-8F71-B02EF2E718F1}" destId="{733F3660-8C55-42B1-916F-EAAB88091708}" srcOrd="4" destOrd="0" presId="urn:microsoft.com/office/officeart/2005/8/layout/default"/>
    <dgm:cxn modelId="{86F4688D-0284-4DFF-94EF-AECA402861C2}" type="presParOf" srcId="{06A8166B-B5E6-450E-8F71-B02EF2E718F1}" destId="{EBAD6930-F6EC-4C81-A655-5704BD00E107}" srcOrd="5" destOrd="0" presId="urn:microsoft.com/office/officeart/2005/8/layout/default"/>
    <dgm:cxn modelId="{A96C7FD7-3D80-4403-8904-BC95BC107878}" type="presParOf" srcId="{06A8166B-B5E6-450E-8F71-B02EF2E718F1}" destId="{A4787199-78E8-4659-96B7-1F72E90299E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3791CA1-BBD5-4508-ADC4-7C0AD30955E4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8AD3D4C-FF91-45BA-BA7A-294100940FA6}">
      <dgm:prSet phldrT="[Text]"/>
      <dgm:spPr/>
      <dgm:t>
        <a:bodyPr/>
        <a:lstStyle/>
        <a:p>
          <a:r>
            <a:rPr lang="en-US" dirty="0" smtClean="0"/>
            <a:t>The specific kills developed in high technology  fabrication processes such as High Pressure Welding, Metal Forming, Heat Treatment, Metallurgy and Machining.</a:t>
          </a:r>
          <a:endParaRPr lang="en-US" dirty="0"/>
        </a:p>
      </dgm:t>
    </dgm:pt>
    <dgm:pt modelId="{60875641-CD9F-44D3-9E7D-8955218299D7}" type="parTrans" cxnId="{94340B7F-6C26-4867-B9B0-763CE063FD10}">
      <dgm:prSet/>
      <dgm:spPr/>
      <dgm:t>
        <a:bodyPr/>
        <a:lstStyle/>
        <a:p>
          <a:endParaRPr lang="en-US"/>
        </a:p>
      </dgm:t>
    </dgm:pt>
    <dgm:pt modelId="{2C47C417-27C2-4FA8-8D5D-505D052A1618}" type="sibTrans" cxnId="{94340B7F-6C26-4867-B9B0-763CE063FD10}">
      <dgm:prSet/>
      <dgm:spPr/>
      <dgm:t>
        <a:bodyPr/>
        <a:lstStyle/>
        <a:p>
          <a:endParaRPr lang="en-US"/>
        </a:p>
      </dgm:t>
    </dgm:pt>
    <dgm:pt modelId="{73D998F4-6975-4682-A4E3-191B7FBF8FF8}">
      <dgm:prSet/>
      <dgm:spPr/>
      <dgm:t>
        <a:bodyPr/>
        <a:lstStyle/>
        <a:p>
          <a:r>
            <a:rPr lang="en-US" dirty="0" smtClean="0"/>
            <a:t>The in-depth knowledge in manufacturing services in all facets of Planning, Processing, Procurement, Quality Control, etc.</a:t>
          </a:r>
          <a:endParaRPr lang="en-US" dirty="0"/>
        </a:p>
      </dgm:t>
    </dgm:pt>
    <dgm:pt modelId="{8906130E-254A-4B12-B6C8-F225436C45DD}" type="parTrans" cxnId="{D611827E-8C62-4EE6-A458-78876CE70B65}">
      <dgm:prSet/>
      <dgm:spPr/>
      <dgm:t>
        <a:bodyPr/>
        <a:lstStyle/>
        <a:p>
          <a:endParaRPr lang="en-US"/>
        </a:p>
      </dgm:t>
    </dgm:pt>
    <dgm:pt modelId="{0CAA1CDA-5563-4AEC-B61E-A7857F419674}" type="sibTrans" cxnId="{D611827E-8C62-4EE6-A458-78876CE70B65}">
      <dgm:prSet/>
      <dgm:spPr/>
      <dgm:t>
        <a:bodyPr/>
        <a:lstStyle/>
        <a:p>
          <a:endParaRPr lang="en-US"/>
        </a:p>
      </dgm:t>
    </dgm:pt>
    <dgm:pt modelId="{3DCCDF22-9052-4EAC-9BCE-9B023869B7B1}">
      <dgm:prSet/>
      <dgm:spPr/>
      <dgm:t>
        <a:bodyPr/>
        <a:lstStyle/>
        <a:p>
          <a:r>
            <a:rPr lang="en-US" dirty="0" smtClean="0"/>
            <a:t>The understanding of the requirements of international Inspection Agencies such as Lloyds, Preece Cardew &amp; Rider, Bureau Veritas.</a:t>
          </a:r>
          <a:endParaRPr lang="en-US" dirty="0"/>
        </a:p>
      </dgm:t>
    </dgm:pt>
    <dgm:pt modelId="{590136C7-4BF4-4FAE-BF46-6E4FFCB87A0E}" type="parTrans" cxnId="{A8E14FCC-FFCC-4194-A2DB-0635D5503F43}">
      <dgm:prSet/>
      <dgm:spPr/>
      <dgm:t>
        <a:bodyPr/>
        <a:lstStyle/>
        <a:p>
          <a:endParaRPr lang="en-US"/>
        </a:p>
      </dgm:t>
    </dgm:pt>
    <dgm:pt modelId="{4C1FDC49-4618-4E85-A747-EB9A4DBA105C}" type="sibTrans" cxnId="{A8E14FCC-FFCC-4194-A2DB-0635D5503F43}">
      <dgm:prSet/>
      <dgm:spPr/>
      <dgm:t>
        <a:bodyPr/>
        <a:lstStyle/>
        <a:p>
          <a:endParaRPr lang="en-US"/>
        </a:p>
      </dgm:t>
    </dgm:pt>
    <dgm:pt modelId="{06A8166B-B5E6-450E-8F71-B02EF2E718F1}" type="pres">
      <dgm:prSet presAssocID="{D3791CA1-BBD5-4508-ADC4-7C0AD30955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4A430E-795B-4A4F-A308-AC5BC022C8DF}" type="pres">
      <dgm:prSet presAssocID="{F8AD3D4C-FF91-45BA-BA7A-294100940FA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A6913-0FA9-46D2-BD68-6710A1AF472F}" type="pres">
      <dgm:prSet presAssocID="{2C47C417-27C2-4FA8-8D5D-505D052A1618}" presName="sibTrans" presStyleCnt="0"/>
      <dgm:spPr/>
    </dgm:pt>
    <dgm:pt modelId="{F960E00B-BA75-4B13-8E0E-35BBB0BB48FB}" type="pres">
      <dgm:prSet presAssocID="{73D998F4-6975-4682-A4E3-191B7FBF8FF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467D0-0373-4F0D-97A6-1B8C7A0A637B}" type="pres">
      <dgm:prSet presAssocID="{0CAA1CDA-5563-4AEC-B61E-A7857F419674}" presName="sibTrans" presStyleCnt="0"/>
      <dgm:spPr/>
    </dgm:pt>
    <dgm:pt modelId="{3ADA2F41-E92B-4D98-95AC-632BA54A5A10}" type="pres">
      <dgm:prSet presAssocID="{3DCCDF22-9052-4EAC-9BCE-9B023869B7B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92E91F-AF70-48A5-8914-6A434C88C668}" type="presOf" srcId="{F8AD3D4C-FF91-45BA-BA7A-294100940FA6}" destId="{5E4A430E-795B-4A4F-A308-AC5BC022C8DF}" srcOrd="0" destOrd="0" presId="urn:microsoft.com/office/officeart/2005/8/layout/default"/>
    <dgm:cxn modelId="{4A8D4E00-D1F6-4453-96ED-110F7E7EF067}" type="presOf" srcId="{73D998F4-6975-4682-A4E3-191B7FBF8FF8}" destId="{F960E00B-BA75-4B13-8E0E-35BBB0BB48FB}" srcOrd="0" destOrd="0" presId="urn:microsoft.com/office/officeart/2005/8/layout/default"/>
    <dgm:cxn modelId="{D611827E-8C62-4EE6-A458-78876CE70B65}" srcId="{D3791CA1-BBD5-4508-ADC4-7C0AD30955E4}" destId="{73D998F4-6975-4682-A4E3-191B7FBF8FF8}" srcOrd="1" destOrd="0" parTransId="{8906130E-254A-4B12-B6C8-F225436C45DD}" sibTransId="{0CAA1CDA-5563-4AEC-B61E-A7857F419674}"/>
    <dgm:cxn modelId="{A8E14FCC-FFCC-4194-A2DB-0635D5503F43}" srcId="{D3791CA1-BBD5-4508-ADC4-7C0AD30955E4}" destId="{3DCCDF22-9052-4EAC-9BCE-9B023869B7B1}" srcOrd="2" destOrd="0" parTransId="{590136C7-4BF4-4FAE-BF46-6E4FFCB87A0E}" sibTransId="{4C1FDC49-4618-4E85-A747-EB9A4DBA105C}"/>
    <dgm:cxn modelId="{94340B7F-6C26-4867-B9B0-763CE063FD10}" srcId="{D3791CA1-BBD5-4508-ADC4-7C0AD30955E4}" destId="{F8AD3D4C-FF91-45BA-BA7A-294100940FA6}" srcOrd="0" destOrd="0" parTransId="{60875641-CD9F-44D3-9E7D-8955218299D7}" sibTransId="{2C47C417-27C2-4FA8-8D5D-505D052A1618}"/>
    <dgm:cxn modelId="{28CB9295-8A44-43B4-AFD0-5A640318906A}" type="presOf" srcId="{3DCCDF22-9052-4EAC-9BCE-9B023869B7B1}" destId="{3ADA2F41-E92B-4D98-95AC-632BA54A5A10}" srcOrd="0" destOrd="0" presId="urn:microsoft.com/office/officeart/2005/8/layout/default"/>
    <dgm:cxn modelId="{5845D3A9-A313-4D18-AF05-B52D1761C829}" type="presOf" srcId="{D3791CA1-BBD5-4508-ADC4-7C0AD30955E4}" destId="{06A8166B-B5E6-450E-8F71-B02EF2E718F1}" srcOrd="0" destOrd="0" presId="urn:microsoft.com/office/officeart/2005/8/layout/default"/>
    <dgm:cxn modelId="{33F1BDBB-A715-43A5-AA7C-ED4B8183FAE3}" type="presParOf" srcId="{06A8166B-B5E6-450E-8F71-B02EF2E718F1}" destId="{5E4A430E-795B-4A4F-A308-AC5BC022C8DF}" srcOrd="0" destOrd="0" presId="urn:microsoft.com/office/officeart/2005/8/layout/default"/>
    <dgm:cxn modelId="{B9E8C8E3-58E5-4452-AE28-44C9FFAE02EF}" type="presParOf" srcId="{06A8166B-B5E6-450E-8F71-B02EF2E718F1}" destId="{B54A6913-0FA9-46D2-BD68-6710A1AF472F}" srcOrd="1" destOrd="0" presId="urn:microsoft.com/office/officeart/2005/8/layout/default"/>
    <dgm:cxn modelId="{4539E2BE-E7C6-4EB3-858B-CDB9D1320133}" type="presParOf" srcId="{06A8166B-B5E6-450E-8F71-B02EF2E718F1}" destId="{F960E00B-BA75-4B13-8E0E-35BBB0BB48FB}" srcOrd="2" destOrd="0" presId="urn:microsoft.com/office/officeart/2005/8/layout/default"/>
    <dgm:cxn modelId="{229DBAA4-90A3-4106-9435-C367FD175F9A}" type="presParOf" srcId="{06A8166B-B5E6-450E-8F71-B02EF2E718F1}" destId="{570467D0-0373-4F0D-97A6-1B8C7A0A637B}" srcOrd="3" destOrd="0" presId="urn:microsoft.com/office/officeart/2005/8/layout/default"/>
    <dgm:cxn modelId="{71522468-0325-41AA-9C7F-1D254BDB7CA9}" type="presParOf" srcId="{06A8166B-B5E6-450E-8F71-B02EF2E718F1}" destId="{3ADA2F41-E92B-4D98-95AC-632BA54A5A1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C4D7E08-9F2C-42FB-96BC-0A57555AECEE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43E3857-2E1D-4887-AF4A-B30551B65211}">
      <dgm:prSet phldrT="[Text]"/>
      <dgm:spPr/>
      <dgm:t>
        <a:bodyPr/>
        <a:lstStyle/>
        <a:p>
          <a:r>
            <a:rPr lang="en-US" dirty="0" smtClean="0"/>
            <a:t>QUALITY POLICY</a:t>
          </a:r>
          <a:endParaRPr lang="en-US" dirty="0"/>
        </a:p>
      </dgm:t>
    </dgm:pt>
    <dgm:pt modelId="{8CF851B9-F8AC-42AF-912E-4596D5039324}" type="parTrans" cxnId="{6A861ACF-4E1D-491D-A6B0-ED2252D867C3}">
      <dgm:prSet/>
      <dgm:spPr/>
      <dgm:t>
        <a:bodyPr/>
        <a:lstStyle/>
        <a:p>
          <a:endParaRPr lang="en-US"/>
        </a:p>
      </dgm:t>
    </dgm:pt>
    <dgm:pt modelId="{32B23924-2280-4B83-915B-1E1C332CFB32}" type="sibTrans" cxnId="{6A861ACF-4E1D-491D-A6B0-ED2252D867C3}">
      <dgm:prSet/>
      <dgm:spPr/>
      <dgm:t>
        <a:bodyPr/>
        <a:lstStyle/>
        <a:p>
          <a:endParaRPr lang="en-US"/>
        </a:p>
      </dgm:t>
    </dgm:pt>
    <dgm:pt modelId="{28F37446-8EA1-4DFD-AA0D-B870A652043D}">
      <dgm:prSet phldrT="[Text]"/>
      <dgm:spPr/>
      <dgm:t>
        <a:bodyPr/>
        <a:lstStyle/>
        <a:p>
          <a:r>
            <a:rPr lang="en-US" dirty="0" smtClean="0"/>
            <a:t>To operate on the principle of “Do Right Things Right” permeating through all relevant disciplines of Engineering, Manufacture and  Installation.</a:t>
          </a:r>
          <a:endParaRPr lang="en-US" dirty="0"/>
        </a:p>
      </dgm:t>
    </dgm:pt>
    <dgm:pt modelId="{31C81724-64C8-4EF9-B05B-4008EDA6999D}" type="parTrans" cxnId="{3C9CA433-1B33-46A5-BDFC-AA45FAA6457E}">
      <dgm:prSet/>
      <dgm:spPr/>
      <dgm:t>
        <a:bodyPr/>
        <a:lstStyle/>
        <a:p>
          <a:endParaRPr lang="en-US"/>
        </a:p>
      </dgm:t>
    </dgm:pt>
    <dgm:pt modelId="{BDCDB9B0-B4AF-4445-A387-B2124A92315E}" type="sibTrans" cxnId="{3C9CA433-1B33-46A5-BDFC-AA45FAA6457E}">
      <dgm:prSet/>
      <dgm:spPr/>
      <dgm:t>
        <a:bodyPr/>
        <a:lstStyle/>
        <a:p>
          <a:endParaRPr lang="en-US"/>
        </a:p>
      </dgm:t>
    </dgm:pt>
    <dgm:pt modelId="{EB2A6154-BE92-4327-AAEC-AC8CA65357AB}">
      <dgm:prSet phldrT="[Text]"/>
      <dgm:spPr/>
      <dgm:t>
        <a:bodyPr/>
        <a:lstStyle/>
        <a:p>
          <a:r>
            <a:rPr lang="en-US" dirty="0" smtClean="0"/>
            <a:t>QUALITY ASSURANCE</a:t>
          </a:r>
          <a:endParaRPr lang="en-US" dirty="0"/>
        </a:p>
      </dgm:t>
    </dgm:pt>
    <dgm:pt modelId="{65A82CC3-E7DC-4578-ABA5-910E818C08F9}" type="parTrans" cxnId="{904688A4-2C1C-4DF0-B974-A149B8C63D0B}">
      <dgm:prSet/>
      <dgm:spPr/>
      <dgm:t>
        <a:bodyPr/>
        <a:lstStyle/>
        <a:p>
          <a:endParaRPr lang="en-US"/>
        </a:p>
      </dgm:t>
    </dgm:pt>
    <dgm:pt modelId="{979249FE-AFEE-43A8-9F29-07925E9697D5}" type="sibTrans" cxnId="{904688A4-2C1C-4DF0-B974-A149B8C63D0B}">
      <dgm:prSet/>
      <dgm:spPr/>
      <dgm:t>
        <a:bodyPr/>
        <a:lstStyle/>
        <a:p>
          <a:endParaRPr lang="en-US"/>
        </a:p>
      </dgm:t>
    </dgm:pt>
    <dgm:pt modelId="{97D93D31-9619-4AAA-A9B4-343BE6E284A7}">
      <dgm:prSet phldrT="[Text]"/>
      <dgm:spPr/>
      <dgm:t>
        <a:bodyPr/>
        <a:lstStyle/>
        <a:p>
          <a:r>
            <a:rPr lang="en-US" dirty="0" smtClean="0"/>
            <a:t>System</a:t>
          </a:r>
          <a:endParaRPr lang="en-US" dirty="0"/>
        </a:p>
      </dgm:t>
    </dgm:pt>
    <dgm:pt modelId="{D7C2D543-FA4F-4C42-95F4-83ED55C961F1}" type="parTrans" cxnId="{BBA3E15C-33F9-488A-886C-3AF1936015FC}">
      <dgm:prSet/>
      <dgm:spPr/>
      <dgm:t>
        <a:bodyPr/>
        <a:lstStyle/>
        <a:p>
          <a:endParaRPr lang="en-US"/>
        </a:p>
      </dgm:t>
    </dgm:pt>
    <dgm:pt modelId="{D4F5E23E-68C2-4E0B-87CD-6664977D3292}" type="sibTrans" cxnId="{BBA3E15C-33F9-488A-886C-3AF1936015FC}">
      <dgm:prSet/>
      <dgm:spPr/>
      <dgm:t>
        <a:bodyPr/>
        <a:lstStyle/>
        <a:p>
          <a:endParaRPr lang="en-US"/>
        </a:p>
      </dgm:t>
    </dgm:pt>
    <dgm:pt modelId="{B2F959EE-AD9B-4866-842A-5119C6FF483A}">
      <dgm:prSet phldrT="[Text]"/>
      <dgm:spPr/>
      <dgm:t>
        <a:bodyPr/>
        <a:lstStyle/>
        <a:p>
          <a:r>
            <a:rPr lang="en-US" b="1" dirty="0" smtClean="0"/>
            <a:t>CERTIFICATION</a:t>
          </a:r>
          <a:endParaRPr lang="en-US" dirty="0"/>
        </a:p>
      </dgm:t>
    </dgm:pt>
    <dgm:pt modelId="{3AE28E18-B8E0-45C1-9493-AE9229D60718}" type="parTrans" cxnId="{A9EBCBEB-13DF-40B5-A463-F546B3ECA7BC}">
      <dgm:prSet/>
      <dgm:spPr/>
      <dgm:t>
        <a:bodyPr/>
        <a:lstStyle/>
        <a:p>
          <a:endParaRPr lang="en-US"/>
        </a:p>
      </dgm:t>
    </dgm:pt>
    <dgm:pt modelId="{AC1E109A-6D9B-41DA-9D4A-6BBD194258A3}" type="sibTrans" cxnId="{A9EBCBEB-13DF-40B5-A463-F546B3ECA7BC}">
      <dgm:prSet/>
      <dgm:spPr/>
      <dgm:t>
        <a:bodyPr/>
        <a:lstStyle/>
        <a:p>
          <a:endParaRPr lang="en-US"/>
        </a:p>
      </dgm:t>
    </dgm:pt>
    <dgm:pt modelId="{DE7BBBB8-4421-4EF2-B6BB-0AE9B963DEC1}">
      <dgm:prSet phldrT="[Text]"/>
      <dgm:spPr/>
      <dgm:t>
        <a:bodyPr/>
        <a:lstStyle/>
        <a:p>
          <a:r>
            <a:rPr lang="en-US" dirty="0" smtClean="0"/>
            <a:t>Indian Boiler Regulations (IBR)</a:t>
          </a:r>
          <a:endParaRPr lang="en-US" dirty="0"/>
        </a:p>
      </dgm:t>
    </dgm:pt>
    <dgm:pt modelId="{CEAFBA9D-FC4F-48C0-B8AE-75CF12CCBB57}" type="parTrans" cxnId="{1EF65038-FADD-4BCC-8F70-0A51F91A0964}">
      <dgm:prSet/>
      <dgm:spPr/>
      <dgm:t>
        <a:bodyPr/>
        <a:lstStyle/>
        <a:p>
          <a:endParaRPr lang="en-US"/>
        </a:p>
      </dgm:t>
    </dgm:pt>
    <dgm:pt modelId="{B8D4F44D-866A-497A-A083-5ABFA32C6BF2}" type="sibTrans" cxnId="{1EF65038-FADD-4BCC-8F70-0A51F91A0964}">
      <dgm:prSet/>
      <dgm:spPr/>
      <dgm:t>
        <a:bodyPr/>
        <a:lstStyle/>
        <a:p>
          <a:endParaRPr lang="en-US"/>
        </a:p>
      </dgm:t>
    </dgm:pt>
    <dgm:pt modelId="{8A52481A-55A2-4208-B6A0-67AE069EB578}">
      <dgm:prSet phldrT="[Text]"/>
      <dgm:spPr/>
      <dgm:t>
        <a:bodyPr/>
        <a:lstStyle/>
        <a:p>
          <a:r>
            <a:rPr lang="en-US" dirty="0" smtClean="0"/>
            <a:t>ISO 14001 : 2015</a:t>
          </a:r>
          <a:endParaRPr lang="en-US" dirty="0"/>
        </a:p>
      </dgm:t>
    </dgm:pt>
    <dgm:pt modelId="{9EE6CDF3-B203-4E66-9DC7-D0F7FD3DA092}" type="parTrans" cxnId="{96D7DA54-CE46-4A9B-AE87-976B723CE04A}">
      <dgm:prSet/>
      <dgm:spPr/>
      <dgm:t>
        <a:bodyPr/>
        <a:lstStyle/>
        <a:p>
          <a:endParaRPr lang="en-US"/>
        </a:p>
      </dgm:t>
    </dgm:pt>
    <dgm:pt modelId="{D8C1580F-5928-4929-9F75-F38EC38CA967}" type="sibTrans" cxnId="{96D7DA54-CE46-4A9B-AE87-976B723CE04A}">
      <dgm:prSet/>
      <dgm:spPr/>
      <dgm:t>
        <a:bodyPr/>
        <a:lstStyle/>
        <a:p>
          <a:endParaRPr lang="en-US"/>
        </a:p>
      </dgm:t>
    </dgm:pt>
    <dgm:pt modelId="{3EB45031-C8FA-41E8-966E-A77E6A5AC303}">
      <dgm:prSet/>
      <dgm:spPr/>
      <dgm:t>
        <a:bodyPr/>
        <a:lstStyle/>
        <a:p>
          <a:r>
            <a:rPr lang="en-US" dirty="0" smtClean="0"/>
            <a:t>To provide on-time and appropriate service to customer</a:t>
          </a:r>
          <a:endParaRPr lang="en-US" dirty="0"/>
        </a:p>
      </dgm:t>
    </dgm:pt>
    <dgm:pt modelId="{2A0EEF5B-5761-4CB1-95DF-574ABC72C68C}" type="parTrans" cxnId="{07AB375E-8900-4BB9-8A57-916D026B39A2}">
      <dgm:prSet/>
      <dgm:spPr/>
      <dgm:t>
        <a:bodyPr/>
        <a:lstStyle/>
        <a:p>
          <a:endParaRPr lang="en-US"/>
        </a:p>
      </dgm:t>
    </dgm:pt>
    <dgm:pt modelId="{95323725-D9D1-46D0-A7BF-004863863163}" type="sibTrans" cxnId="{07AB375E-8900-4BB9-8A57-916D026B39A2}">
      <dgm:prSet/>
      <dgm:spPr/>
      <dgm:t>
        <a:bodyPr/>
        <a:lstStyle/>
        <a:p>
          <a:endParaRPr lang="en-US"/>
        </a:p>
      </dgm:t>
    </dgm:pt>
    <dgm:pt modelId="{9300FBF4-7A5A-4A19-B4F1-222D625695AA}">
      <dgm:prSet/>
      <dgm:spPr/>
      <dgm:t>
        <a:bodyPr/>
        <a:lstStyle/>
        <a:p>
          <a:r>
            <a:rPr lang="en-US" dirty="0" smtClean="0"/>
            <a:t>To meet maximally the End User expectations on Product Performance and Reliability.</a:t>
          </a:r>
          <a:endParaRPr lang="en-US" dirty="0"/>
        </a:p>
      </dgm:t>
    </dgm:pt>
    <dgm:pt modelId="{10341043-235A-4E55-871A-EE1F02F3B9E1}" type="parTrans" cxnId="{E09C40AD-A01A-4D33-8C30-7F75414A6107}">
      <dgm:prSet/>
      <dgm:spPr/>
      <dgm:t>
        <a:bodyPr/>
        <a:lstStyle/>
        <a:p>
          <a:endParaRPr lang="en-US"/>
        </a:p>
      </dgm:t>
    </dgm:pt>
    <dgm:pt modelId="{3B2CCD3A-F87B-4283-9600-E0D7F695E637}" type="sibTrans" cxnId="{E09C40AD-A01A-4D33-8C30-7F75414A6107}">
      <dgm:prSet/>
      <dgm:spPr/>
      <dgm:t>
        <a:bodyPr/>
        <a:lstStyle/>
        <a:p>
          <a:endParaRPr lang="en-US"/>
        </a:p>
      </dgm:t>
    </dgm:pt>
    <dgm:pt modelId="{94617488-1D11-45C1-A9B4-A26844B54BC1}">
      <dgm:prSet/>
      <dgm:spPr/>
      <dgm:t>
        <a:bodyPr/>
        <a:lstStyle/>
        <a:p>
          <a:endParaRPr lang="en-US" dirty="0"/>
        </a:p>
      </dgm:t>
    </dgm:pt>
    <dgm:pt modelId="{2775C6F5-ED5E-4CA1-B6B6-5157359A4D29}" type="parTrans" cxnId="{37559A9F-74B1-42E8-A86C-04FDEC0053F2}">
      <dgm:prSet/>
      <dgm:spPr/>
      <dgm:t>
        <a:bodyPr/>
        <a:lstStyle/>
        <a:p>
          <a:endParaRPr lang="en-US"/>
        </a:p>
      </dgm:t>
    </dgm:pt>
    <dgm:pt modelId="{C78BC640-256C-4217-977F-7D84EF2BC69B}" type="sibTrans" cxnId="{37559A9F-74B1-42E8-A86C-04FDEC0053F2}">
      <dgm:prSet/>
      <dgm:spPr/>
      <dgm:t>
        <a:bodyPr/>
        <a:lstStyle/>
        <a:p>
          <a:endParaRPr lang="en-US"/>
        </a:p>
      </dgm:t>
    </dgm:pt>
    <dgm:pt modelId="{5FC2EA7F-6AF7-430E-9188-E2E6874336E1}">
      <dgm:prSet/>
      <dgm:spPr/>
      <dgm:t>
        <a:bodyPr/>
        <a:lstStyle/>
        <a:p>
          <a:r>
            <a:rPr lang="en-US" dirty="0" smtClean="0"/>
            <a:t>Inspection Standards &amp; Procedures, Design Document &amp; Revision</a:t>
          </a:r>
          <a:endParaRPr lang="en-US" dirty="0"/>
        </a:p>
      </dgm:t>
    </dgm:pt>
    <dgm:pt modelId="{B3931A24-9729-4A9B-B277-733ADE467174}" type="parTrans" cxnId="{1C6D2CE7-14A8-4037-9855-E22FACB57A93}">
      <dgm:prSet/>
      <dgm:spPr/>
      <dgm:t>
        <a:bodyPr/>
        <a:lstStyle/>
        <a:p>
          <a:endParaRPr lang="en-US"/>
        </a:p>
      </dgm:t>
    </dgm:pt>
    <dgm:pt modelId="{086501A1-F1DA-4455-A132-E8F6D430D811}" type="sibTrans" cxnId="{1C6D2CE7-14A8-4037-9855-E22FACB57A93}">
      <dgm:prSet/>
      <dgm:spPr/>
      <dgm:t>
        <a:bodyPr/>
        <a:lstStyle/>
        <a:p>
          <a:endParaRPr lang="en-US"/>
        </a:p>
      </dgm:t>
    </dgm:pt>
    <dgm:pt modelId="{DA4D5C1B-81AB-4254-8EA0-F5A813A2D9EE}">
      <dgm:prSet/>
      <dgm:spPr/>
      <dgm:t>
        <a:bodyPr/>
        <a:lstStyle/>
        <a:p>
          <a:r>
            <a:rPr lang="en-US" dirty="0" smtClean="0"/>
            <a:t>Control, Procurement Control, Manufacturing Process Control,</a:t>
          </a:r>
          <a:endParaRPr lang="en-US" dirty="0"/>
        </a:p>
      </dgm:t>
    </dgm:pt>
    <dgm:pt modelId="{870E5FDF-DDEE-4146-B8A9-84C38F0F7169}" type="parTrans" cxnId="{AE9214CC-A54B-4712-B1B5-AB3B35531FF1}">
      <dgm:prSet/>
      <dgm:spPr/>
      <dgm:t>
        <a:bodyPr/>
        <a:lstStyle/>
        <a:p>
          <a:endParaRPr lang="en-US"/>
        </a:p>
      </dgm:t>
    </dgm:pt>
    <dgm:pt modelId="{9AAF04C5-1139-4983-A09A-0D5B567F9F1E}" type="sibTrans" cxnId="{AE9214CC-A54B-4712-B1B5-AB3B35531FF1}">
      <dgm:prSet/>
      <dgm:spPr/>
      <dgm:t>
        <a:bodyPr/>
        <a:lstStyle/>
        <a:p>
          <a:endParaRPr lang="en-US"/>
        </a:p>
      </dgm:t>
    </dgm:pt>
    <dgm:pt modelId="{A7C63B27-99D0-4667-8512-8E75F8F6F045}">
      <dgm:prSet/>
      <dgm:spPr/>
      <dgm:t>
        <a:bodyPr/>
        <a:lstStyle/>
        <a:p>
          <a:r>
            <a:rPr lang="en-US" dirty="0" smtClean="0"/>
            <a:t>Gauges &amp; Instruments Calibration, History Card Maintenance,</a:t>
          </a:r>
          <a:endParaRPr lang="en-US" dirty="0"/>
        </a:p>
      </dgm:t>
    </dgm:pt>
    <dgm:pt modelId="{B8EB7555-6F98-4328-91C8-3EBCF861CDB0}" type="parTrans" cxnId="{AE37DFE0-F12A-40BD-940F-01A87BEA1D36}">
      <dgm:prSet/>
      <dgm:spPr/>
      <dgm:t>
        <a:bodyPr/>
        <a:lstStyle/>
        <a:p>
          <a:endParaRPr lang="en-US"/>
        </a:p>
      </dgm:t>
    </dgm:pt>
    <dgm:pt modelId="{42F6E01C-FEA8-4709-AA99-C024BF7E2E3B}" type="sibTrans" cxnId="{AE37DFE0-F12A-40BD-940F-01A87BEA1D36}">
      <dgm:prSet/>
      <dgm:spPr/>
      <dgm:t>
        <a:bodyPr/>
        <a:lstStyle/>
        <a:p>
          <a:endParaRPr lang="en-US"/>
        </a:p>
      </dgm:t>
    </dgm:pt>
    <dgm:pt modelId="{DD8E8810-003A-4EB5-B5FE-7BBBC40A0155}">
      <dgm:prSet/>
      <dgm:spPr/>
      <dgm:t>
        <a:bodyPr/>
        <a:lstStyle/>
        <a:p>
          <a:r>
            <a:rPr lang="en-US" dirty="0" smtClean="0"/>
            <a:t>Failure  Analysis.</a:t>
          </a:r>
          <a:endParaRPr lang="en-US" dirty="0"/>
        </a:p>
      </dgm:t>
    </dgm:pt>
    <dgm:pt modelId="{323C14C1-EBBE-449E-9616-845A017AB9F6}" type="parTrans" cxnId="{D975B700-5A62-4252-B6E7-E8E4C24D45A9}">
      <dgm:prSet/>
      <dgm:spPr/>
      <dgm:t>
        <a:bodyPr/>
        <a:lstStyle/>
        <a:p>
          <a:endParaRPr lang="en-US"/>
        </a:p>
      </dgm:t>
    </dgm:pt>
    <dgm:pt modelId="{D6BE298B-31E9-490C-9D23-36C3A9D67136}" type="sibTrans" cxnId="{D975B700-5A62-4252-B6E7-E8E4C24D45A9}">
      <dgm:prSet/>
      <dgm:spPr/>
      <dgm:t>
        <a:bodyPr/>
        <a:lstStyle/>
        <a:p>
          <a:endParaRPr lang="en-US"/>
        </a:p>
      </dgm:t>
    </dgm:pt>
    <dgm:pt modelId="{68EFE8CD-D6E6-49AF-A128-DE268002BF02}">
      <dgm:prSet/>
      <dgm:spPr/>
      <dgm:t>
        <a:bodyPr/>
        <a:lstStyle/>
        <a:p>
          <a:r>
            <a:rPr lang="en-US" dirty="0" smtClean="0"/>
            <a:t>ASME “S” Stamp Authorization</a:t>
          </a:r>
          <a:endParaRPr lang="en-US" dirty="0"/>
        </a:p>
      </dgm:t>
    </dgm:pt>
    <dgm:pt modelId="{BBA59B40-B49C-4556-86E7-28550BD65B1D}" type="parTrans" cxnId="{BF5004B8-B42D-4AF4-85BA-6496F52EEA77}">
      <dgm:prSet/>
      <dgm:spPr/>
      <dgm:t>
        <a:bodyPr/>
        <a:lstStyle/>
        <a:p>
          <a:endParaRPr lang="en-US"/>
        </a:p>
      </dgm:t>
    </dgm:pt>
    <dgm:pt modelId="{DB9C7E7A-17A6-4C63-B532-25FD1AAE1901}" type="sibTrans" cxnId="{BF5004B8-B42D-4AF4-85BA-6496F52EEA77}">
      <dgm:prSet/>
      <dgm:spPr/>
      <dgm:t>
        <a:bodyPr/>
        <a:lstStyle/>
        <a:p>
          <a:endParaRPr lang="en-US"/>
        </a:p>
      </dgm:t>
    </dgm:pt>
    <dgm:pt modelId="{86FF0698-5AB6-4C13-B687-40EE16F57C7D}">
      <dgm:prSet phldrT="[Text]"/>
      <dgm:spPr/>
      <dgm:t>
        <a:bodyPr/>
        <a:lstStyle/>
        <a:p>
          <a:r>
            <a:rPr lang="en-US" dirty="0" smtClean="0"/>
            <a:t>ISO 18001 : 2007</a:t>
          </a:r>
          <a:endParaRPr lang="en-US" dirty="0"/>
        </a:p>
      </dgm:t>
    </dgm:pt>
    <dgm:pt modelId="{8D95ACCC-130B-4036-9197-ABAA950F618A}" type="parTrans" cxnId="{7124CC70-4165-4BCF-B6D8-CF9A2CAE75CA}">
      <dgm:prSet/>
      <dgm:spPr/>
      <dgm:t>
        <a:bodyPr/>
        <a:lstStyle/>
        <a:p>
          <a:endParaRPr lang="en-US"/>
        </a:p>
      </dgm:t>
    </dgm:pt>
    <dgm:pt modelId="{36DD5D45-B8BB-4E3B-96BC-7AFB6D55BDE0}" type="sibTrans" cxnId="{7124CC70-4165-4BCF-B6D8-CF9A2CAE75CA}">
      <dgm:prSet/>
      <dgm:spPr/>
      <dgm:t>
        <a:bodyPr/>
        <a:lstStyle/>
        <a:p>
          <a:endParaRPr lang="en-US"/>
        </a:p>
      </dgm:t>
    </dgm:pt>
    <dgm:pt modelId="{8BFD098A-7192-4ED1-977D-551C078A8AB6}">
      <dgm:prSet/>
      <dgm:spPr/>
      <dgm:t>
        <a:bodyPr/>
        <a:lstStyle/>
        <a:p>
          <a:r>
            <a:rPr lang="en-US" dirty="0" smtClean="0"/>
            <a:t>QUALITY CONTROL</a:t>
          </a:r>
          <a:endParaRPr lang="en-US" dirty="0"/>
        </a:p>
      </dgm:t>
    </dgm:pt>
    <dgm:pt modelId="{F7C1415F-2564-4D02-BA5B-32808B64B5E9}" type="parTrans" cxnId="{EBAA4D24-05C4-41DD-9899-C9DF3C2BCBA9}">
      <dgm:prSet/>
      <dgm:spPr/>
    </dgm:pt>
    <dgm:pt modelId="{3F4B1B51-558B-4438-9BAD-78F7C1365FBC}" type="sibTrans" cxnId="{EBAA4D24-05C4-41DD-9899-C9DF3C2BCBA9}">
      <dgm:prSet/>
      <dgm:spPr/>
    </dgm:pt>
    <dgm:pt modelId="{35998654-AA5A-4E99-8EFF-473CA22AB6E0}">
      <dgm:prSet/>
      <dgm:spPr/>
      <dgm:t>
        <a:bodyPr/>
        <a:lstStyle/>
        <a:p>
          <a:r>
            <a:rPr lang="en-US" dirty="0" smtClean="0"/>
            <a:t>Inspection</a:t>
          </a:r>
          <a:endParaRPr lang="en-US" dirty="0"/>
        </a:p>
      </dgm:t>
    </dgm:pt>
    <dgm:pt modelId="{7F7B359F-8E8C-4530-BD3C-909E4FFE93E2}" type="parTrans" cxnId="{EE8BB64C-FF23-48F5-8802-2E7DC7D95307}">
      <dgm:prSet/>
      <dgm:spPr/>
    </dgm:pt>
    <dgm:pt modelId="{574E8CE2-A25F-4062-A20C-AC290B2632BC}" type="sibTrans" cxnId="{EE8BB64C-FF23-48F5-8802-2E7DC7D95307}">
      <dgm:prSet/>
      <dgm:spPr/>
    </dgm:pt>
    <dgm:pt modelId="{84211411-78D1-4A69-9023-D535C5D86470}">
      <dgm:prSet/>
      <dgm:spPr/>
      <dgm:t>
        <a:bodyPr/>
        <a:lstStyle/>
        <a:p>
          <a:r>
            <a:rPr lang="en-US" dirty="0" smtClean="0"/>
            <a:t>Receipt: In-Process Stage, Sub-Assy.</a:t>
          </a:r>
          <a:endParaRPr lang="en-US" dirty="0"/>
        </a:p>
      </dgm:t>
    </dgm:pt>
    <dgm:pt modelId="{51A826F6-9D92-419F-BB78-391508AB7B69}" type="parTrans" cxnId="{825DD169-1A32-4FF9-9B83-ED11FEF75B99}">
      <dgm:prSet/>
      <dgm:spPr/>
      <dgm:t>
        <a:bodyPr/>
        <a:lstStyle/>
        <a:p>
          <a:endParaRPr lang="en-US"/>
        </a:p>
      </dgm:t>
    </dgm:pt>
    <dgm:pt modelId="{EB14D3A6-B220-441F-ADF2-BEC0E08BF334}" type="sibTrans" cxnId="{825DD169-1A32-4FF9-9B83-ED11FEF75B99}">
      <dgm:prSet/>
      <dgm:spPr/>
      <dgm:t>
        <a:bodyPr/>
        <a:lstStyle/>
        <a:p>
          <a:endParaRPr lang="en-US"/>
        </a:p>
      </dgm:t>
    </dgm:pt>
    <dgm:pt modelId="{99A83678-936E-4A92-8895-09BF9A4F9106}">
      <dgm:prSet/>
      <dgm:spPr/>
      <dgm:t>
        <a:bodyPr/>
        <a:lstStyle/>
        <a:p>
          <a:r>
            <a:rPr lang="en-US" dirty="0" smtClean="0"/>
            <a:t>Stage :Final Assembly and Pre-Despatch.</a:t>
          </a:r>
          <a:endParaRPr lang="en-US" dirty="0"/>
        </a:p>
      </dgm:t>
    </dgm:pt>
    <dgm:pt modelId="{95242C79-05A5-4042-A7B9-5486EDA7E617}" type="parTrans" cxnId="{C0E20D8E-E708-4DCB-8437-B4E22942CF0E}">
      <dgm:prSet/>
      <dgm:spPr/>
      <dgm:t>
        <a:bodyPr/>
        <a:lstStyle/>
        <a:p>
          <a:endParaRPr lang="en-US"/>
        </a:p>
      </dgm:t>
    </dgm:pt>
    <dgm:pt modelId="{5FF172C1-8717-4057-8EBD-1A0E00D4E97F}" type="sibTrans" cxnId="{C0E20D8E-E708-4DCB-8437-B4E22942CF0E}">
      <dgm:prSet/>
      <dgm:spPr/>
      <dgm:t>
        <a:bodyPr/>
        <a:lstStyle/>
        <a:p>
          <a:endParaRPr lang="en-US"/>
        </a:p>
      </dgm:t>
    </dgm:pt>
    <dgm:pt modelId="{C8CA7F89-8895-46F1-A9E6-7C2219F32692}">
      <dgm:prSet/>
      <dgm:spPr/>
      <dgm:t>
        <a:bodyPr/>
        <a:lstStyle/>
        <a:p>
          <a:r>
            <a:rPr lang="en-US" dirty="0" smtClean="0"/>
            <a:t>Testing</a:t>
          </a:r>
          <a:endParaRPr lang="en-US" dirty="0"/>
        </a:p>
      </dgm:t>
    </dgm:pt>
    <dgm:pt modelId="{6177C11C-F764-4CEE-828A-7FF56265DA69}" type="parTrans" cxnId="{85330680-DDCA-4050-81FD-B9060C5C4B67}">
      <dgm:prSet/>
      <dgm:spPr/>
      <dgm:t>
        <a:bodyPr/>
        <a:lstStyle/>
        <a:p>
          <a:endParaRPr lang="en-US"/>
        </a:p>
      </dgm:t>
    </dgm:pt>
    <dgm:pt modelId="{D4C16B55-A05B-42D3-B01B-8BBDFEFE6523}" type="sibTrans" cxnId="{85330680-DDCA-4050-81FD-B9060C5C4B67}">
      <dgm:prSet/>
      <dgm:spPr/>
      <dgm:t>
        <a:bodyPr/>
        <a:lstStyle/>
        <a:p>
          <a:endParaRPr lang="en-US"/>
        </a:p>
      </dgm:t>
    </dgm:pt>
    <dgm:pt modelId="{78B1C4A5-0B59-410C-9F80-9D9066D85A5A}">
      <dgm:prSet/>
      <dgm:spPr/>
      <dgm:t>
        <a:bodyPr/>
        <a:lstStyle/>
        <a:p>
          <a:r>
            <a:rPr lang="en-US" dirty="0" smtClean="0"/>
            <a:t>In-house</a:t>
          </a:r>
          <a:endParaRPr lang="en-US" dirty="0"/>
        </a:p>
      </dgm:t>
    </dgm:pt>
    <dgm:pt modelId="{1CFA30A7-EF8F-4DC2-852C-06EC8A8FD582}" type="parTrans" cxnId="{518C3FFA-0766-40FE-BD9D-FCCAA8C188BE}">
      <dgm:prSet/>
      <dgm:spPr/>
      <dgm:t>
        <a:bodyPr/>
        <a:lstStyle/>
        <a:p>
          <a:endParaRPr lang="en-US"/>
        </a:p>
      </dgm:t>
    </dgm:pt>
    <dgm:pt modelId="{3F6E7BC9-7452-49B7-8891-1E087C08830D}" type="sibTrans" cxnId="{518C3FFA-0766-40FE-BD9D-FCCAA8C188BE}">
      <dgm:prSet/>
      <dgm:spPr/>
      <dgm:t>
        <a:bodyPr/>
        <a:lstStyle/>
        <a:p>
          <a:endParaRPr lang="en-US"/>
        </a:p>
      </dgm:t>
    </dgm:pt>
    <dgm:pt modelId="{D5D5BA57-E9C3-4239-9C1E-177F25F12F1A}">
      <dgm:prSet/>
      <dgm:spPr/>
      <dgm:t>
        <a:bodyPr/>
        <a:lstStyle/>
        <a:p>
          <a:r>
            <a:rPr lang="en-US" dirty="0" smtClean="0"/>
            <a:t>Dye-Penetrant, Magnetic Particle,</a:t>
          </a:r>
          <a:endParaRPr lang="en-US" dirty="0"/>
        </a:p>
      </dgm:t>
    </dgm:pt>
    <dgm:pt modelId="{8A43A30E-28E3-4F37-854A-2192FCDA6507}" type="parTrans" cxnId="{154D08CA-5CD4-4822-95BE-703BB5AA90B2}">
      <dgm:prSet/>
      <dgm:spPr/>
      <dgm:t>
        <a:bodyPr/>
        <a:lstStyle/>
        <a:p>
          <a:endParaRPr lang="en-US"/>
        </a:p>
      </dgm:t>
    </dgm:pt>
    <dgm:pt modelId="{333BA858-18B9-4E17-BF5D-6F86632B075B}" type="sibTrans" cxnId="{154D08CA-5CD4-4822-95BE-703BB5AA90B2}">
      <dgm:prSet/>
      <dgm:spPr/>
      <dgm:t>
        <a:bodyPr/>
        <a:lstStyle/>
        <a:p>
          <a:endParaRPr lang="en-US"/>
        </a:p>
      </dgm:t>
    </dgm:pt>
    <dgm:pt modelId="{2D7F3C0B-A08E-494D-A115-3D5A5D23B5FB}">
      <dgm:prSet/>
      <dgm:spPr/>
      <dgm:t>
        <a:bodyPr/>
        <a:lstStyle/>
        <a:p>
          <a:r>
            <a:rPr lang="en-US" dirty="0" smtClean="0"/>
            <a:t>Radiography, Ultrasonic, Hydrostatic</a:t>
          </a:r>
          <a:endParaRPr lang="en-US" dirty="0"/>
        </a:p>
      </dgm:t>
    </dgm:pt>
    <dgm:pt modelId="{A6617BE0-C496-47AD-BAC1-0850FF6848F1}" type="parTrans" cxnId="{3F716800-D2DF-4E40-83AD-78BC41CF6736}">
      <dgm:prSet/>
      <dgm:spPr/>
      <dgm:t>
        <a:bodyPr/>
        <a:lstStyle/>
        <a:p>
          <a:endParaRPr lang="en-US"/>
        </a:p>
      </dgm:t>
    </dgm:pt>
    <dgm:pt modelId="{D6360CEB-A2B7-45CD-A309-513D3833A9A7}" type="sibTrans" cxnId="{3F716800-D2DF-4E40-83AD-78BC41CF6736}">
      <dgm:prSet/>
      <dgm:spPr/>
      <dgm:t>
        <a:bodyPr/>
        <a:lstStyle/>
        <a:p>
          <a:endParaRPr lang="en-US"/>
        </a:p>
      </dgm:t>
    </dgm:pt>
    <dgm:pt modelId="{3EC8EA28-800C-43B5-809F-A37D126F96DC}">
      <dgm:prSet/>
      <dgm:spPr/>
      <dgm:t>
        <a:bodyPr/>
        <a:lstStyle/>
        <a:p>
          <a:r>
            <a:rPr lang="en-US" dirty="0" smtClean="0"/>
            <a:t>Outsourcing</a:t>
          </a:r>
          <a:endParaRPr lang="en-US" dirty="0"/>
        </a:p>
      </dgm:t>
    </dgm:pt>
    <dgm:pt modelId="{4DED5D9A-439D-4EA1-B61E-E93379057EB5}" type="parTrans" cxnId="{01496808-9041-4550-9A61-B59E648D4FA6}">
      <dgm:prSet/>
      <dgm:spPr/>
      <dgm:t>
        <a:bodyPr/>
        <a:lstStyle/>
        <a:p>
          <a:endParaRPr lang="en-US"/>
        </a:p>
      </dgm:t>
    </dgm:pt>
    <dgm:pt modelId="{7A4CEA17-6921-4EE0-88C2-517F0E80C81A}" type="sibTrans" cxnId="{01496808-9041-4550-9A61-B59E648D4FA6}">
      <dgm:prSet/>
      <dgm:spPr/>
      <dgm:t>
        <a:bodyPr/>
        <a:lstStyle/>
        <a:p>
          <a:endParaRPr lang="en-US"/>
        </a:p>
      </dgm:t>
    </dgm:pt>
    <dgm:pt modelId="{7DBE23B8-DE7E-49D7-BD27-A4CE0392B5A8}">
      <dgm:prSet/>
      <dgm:spPr/>
      <dgm:t>
        <a:bodyPr/>
        <a:lstStyle/>
        <a:p>
          <a:r>
            <a:rPr lang="en-US" dirty="0" smtClean="0"/>
            <a:t>Mechanical, Chemical, Spectral</a:t>
          </a:r>
          <a:endParaRPr lang="en-US" dirty="0"/>
        </a:p>
      </dgm:t>
    </dgm:pt>
    <dgm:pt modelId="{430CB925-E9F4-45E1-A870-DD5F508712E4}" type="parTrans" cxnId="{7A179918-6F20-447B-BD0A-E0D110C9AD32}">
      <dgm:prSet/>
      <dgm:spPr/>
      <dgm:t>
        <a:bodyPr/>
        <a:lstStyle/>
        <a:p>
          <a:endParaRPr lang="en-US"/>
        </a:p>
      </dgm:t>
    </dgm:pt>
    <dgm:pt modelId="{4BDFB312-AA0C-445C-8F81-0372A872E94A}" type="sibTrans" cxnId="{7A179918-6F20-447B-BD0A-E0D110C9AD32}">
      <dgm:prSet/>
      <dgm:spPr/>
      <dgm:t>
        <a:bodyPr/>
        <a:lstStyle/>
        <a:p>
          <a:endParaRPr lang="en-US"/>
        </a:p>
      </dgm:t>
    </dgm:pt>
    <dgm:pt modelId="{51F5B45B-0FAC-463C-9D64-7F0806A4ED07}">
      <dgm:prSet/>
      <dgm:spPr/>
      <dgm:t>
        <a:bodyPr/>
        <a:lstStyle/>
        <a:p>
          <a:r>
            <a:rPr lang="en-US" dirty="0" smtClean="0"/>
            <a:t>Third Party Inspection</a:t>
          </a:r>
          <a:endParaRPr lang="en-US" dirty="0"/>
        </a:p>
      </dgm:t>
    </dgm:pt>
    <dgm:pt modelId="{B56C24F5-24C0-4075-B137-6D8ED1A661C7}" type="parTrans" cxnId="{BAAD9ADC-91B2-4717-89CA-5B37BD6495C6}">
      <dgm:prSet/>
      <dgm:spPr/>
      <dgm:t>
        <a:bodyPr/>
        <a:lstStyle/>
        <a:p>
          <a:endParaRPr lang="en-US"/>
        </a:p>
      </dgm:t>
    </dgm:pt>
    <dgm:pt modelId="{02093D9B-8F44-45FC-AD17-93B10B20C50E}" type="sibTrans" cxnId="{BAAD9ADC-91B2-4717-89CA-5B37BD6495C6}">
      <dgm:prSet/>
      <dgm:spPr/>
      <dgm:t>
        <a:bodyPr/>
        <a:lstStyle/>
        <a:p>
          <a:endParaRPr lang="en-US"/>
        </a:p>
      </dgm:t>
    </dgm:pt>
    <dgm:pt modelId="{69E7F7ED-760A-48F8-A263-E6021655374C}">
      <dgm:prSet/>
      <dgm:spPr/>
      <dgm:t>
        <a:bodyPr/>
        <a:lstStyle/>
        <a:p>
          <a:r>
            <a:rPr lang="en-US" dirty="0" smtClean="0"/>
            <a:t>Jobs specific under third party inspection by reputed Agencies like ABS, Bureau Veritas, Gernamischer Lloyd, IIQA, Lloyd’s Register Asia, SGS.</a:t>
          </a:r>
          <a:endParaRPr lang="en-US" dirty="0"/>
        </a:p>
      </dgm:t>
    </dgm:pt>
    <dgm:pt modelId="{A2ACA908-D15F-434A-860C-09239505DEB2}" type="parTrans" cxnId="{E8374C19-493E-4D43-8161-02C8E3ADBC40}">
      <dgm:prSet/>
      <dgm:spPr/>
      <dgm:t>
        <a:bodyPr/>
        <a:lstStyle/>
        <a:p>
          <a:endParaRPr lang="en-US"/>
        </a:p>
      </dgm:t>
    </dgm:pt>
    <dgm:pt modelId="{87E6B8C6-D0BF-4E04-9031-202CF45E069D}" type="sibTrans" cxnId="{E8374C19-493E-4D43-8161-02C8E3ADBC40}">
      <dgm:prSet/>
      <dgm:spPr/>
      <dgm:t>
        <a:bodyPr/>
        <a:lstStyle/>
        <a:p>
          <a:endParaRPr lang="en-US"/>
        </a:p>
      </dgm:t>
    </dgm:pt>
    <dgm:pt modelId="{AEB74A30-CA8F-4445-83C0-9601B6A4DA4A}" type="pres">
      <dgm:prSet presAssocID="{DC4D7E08-9F2C-42FB-96BC-0A57555AEC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3063EA-9DBD-4504-97D0-7537E6FE5460}" type="pres">
      <dgm:prSet presAssocID="{443E3857-2E1D-4887-AF4A-B30551B65211}" presName="composite" presStyleCnt="0"/>
      <dgm:spPr/>
    </dgm:pt>
    <dgm:pt modelId="{5C6E71E6-5746-4F76-9F9E-81876A8A8490}" type="pres">
      <dgm:prSet presAssocID="{443E3857-2E1D-4887-AF4A-B30551B6521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ED56CD-7BB7-45C4-9B60-872356666B1E}" type="pres">
      <dgm:prSet presAssocID="{443E3857-2E1D-4887-AF4A-B30551B65211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5EAEFF-32BD-444F-8B96-E95B0A7650C4}" type="pres">
      <dgm:prSet presAssocID="{32B23924-2280-4B83-915B-1E1C332CFB32}" presName="space" presStyleCnt="0"/>
      <dgm:spPr/>
    </dgm:pt>
    <dgm:pt modelId="{E79DCE35-DB49-4CF1-92B8-F7D2B3B59FE6}" type="pres">
      <dgm:prSet presAssocID="{EB2A6154-BE92-4327-AAEC-AC8CA65357AB}" presName="composite" presStyleCnt="0"/>
      <dgm:spPr/>
    </dgm:pt>
    <dgm:pt modelId="{0D3D263D-1500-469E-96D4-8CF32AF3843B}" type="pres">
      <dgm:prSet presAssocID="{EB2A6154-BE92-4327-AAEC-AC8CA65357A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87BF4C-B168-44A5-B8B7-BA7C4E06E167}" type="pres">
      <dgm:prSet presAssocID="{EB2A6154-BE92-4327-AAEC-AC8CA65357AB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5E856-987D-4193-9EAC-1162E5940B93}" type="pres">
      <dgm:prSet presAssocID="{979249FE-AFEE-43A8-9F29-07925E9697D5}" presName="space" presStyleCnt="0"/>
      <dgm:spPr/>
    </dgm:pt>
    <dgm:pt modelId="{C224E491-C447-479F-A432-6227F93744A3}" type="pres">
      <dgm:prSet presAssocID="{B2F959EE-AD9B-4866-842A-5119C6FF483A}" presName="composite" presStyleCnt="0"/>
      <dgm:spPr/>
    </dgm:pt>
    <dgm:pt modelId="{5E4BEC29-22C3-4698-8609-8F1103D4199B}" type="pres">
      <dgm:prSet presAssocID="{B2F959EE-AD9B-4866-842A-5119C6FF483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75DC8-8D3F-47BA-8211-AB535DE6FF4F}" type="pres">
      <dgm:prSet presAssocID="{B2F959EE-AD9B-4866-842A-5119C6FF483A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B56D86-40D1-4C90-952B-9CBE6F5883C1}" type="pres">
      <dgm:prSet presAssocID="{AC1E109A-6D9B-41DA-9D4A-6BBD194258A3}" presName="space" presStyleCnt="0"/>
      <dgm:spPr/>
    </dgm:pt>
    <dgm:pt modelId="{8BAB0187-FC41-42E6-94A3-8DB910506E39}" type="pres">
      <dgm:prSet presAssocID="{8BFD098A-7192-4ED1-977D-551C078A8AB6}" presName="composite" presStyleCnt="0"/>
      <dgm:spPr/>
    </dgm:pt>
    <dgm:pt modelId="{E551BF32-C973-43CC-90D0-114BC9E79E97}" type="pres">
      <dgm:prSet presAssocID="{8BFD098A-7192-4ED1-977D-551C078A8AB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63EE8-C1A7-4330-BCEA-73515B7A8250}" type="pres">
      <dgm:prSet presAssocID="{8BFD098A-7192-4ED1-977D-551C078A8AB6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368C51-3907-4D89-830F-175DB97857F7}" type="presOf" srcId="{99A83678-936E-4A92-8895-09BF9A4F9106}" destId="{92763EE8-C1A7-4330-BCEA-73515B7A8250}" srcOrd="0" destOrd="2" presId="urn:microsoft.com/office/officeart/2005/8/layout/hList1"/>
    <dgm:cxn modelId="{BF5004B8-B42D-4AF4-85BA-6496F52EEA77}" srcId="{B2F959EE-AD9B-4866-842A-5119C6FF483A}" destId="{68EFE8CD-D6E6-49AF-A128-DE268002BF02}" srcOrd="1" destOrd="0" parTransId="{BBA59B40-B49C-4556-86E7-28550BD65B1D}" sibTransId="{DB9C7E7A-17A6-4C63-B532-25FD1AAE1901}"/>
    <dgm:cxn modelId="{5629B3E2-6B50-4BB3-AE2C-ACBBCC3E2796}" type="presOf" srcId="{69E7F7ED-760A-48F8-A263-E6021655374C}" destId="{92763EE8-C1A7-4330-BCEA-73515B7A8250}" srcOrd="0" destOrd="10" presId="urn:microsoft.com/office/officeart/2005/8/layout/hList1"/>
    <dgm:cxn modelId="{83E47D1A-3A3F-41B0-B427-5E4FDD1D1497}" type="presOf" srcId="{5FC2EA7F-6AF7-430E-9188-E2E6874336E1}" destId="{7687BF4C-B168-44A5-B8B7-BA7C4E06E167}" srcOrd="0" destOrd="2" presId="urn:microsoft.com/office/officeart/2005/8/layout/hList1"/>
    <dgm:cxn modelId="{DBD92430-091E-4335-A909-A767D02771DE}" type="presOf" srcId="{8A52481A-55A2-4208-B6A0-67AE069EB578}" destId="{3FB75DC8-8D3F-47BA-8211-AB535DE6FF4F}" srcOrd="0" destOrd="2" presId="urn:microsoft.com/office/officeart/2005/8/layout/hList1"/>
    <dgm:cxn modelId="{D1EDA036-D818-46B3-AACE-C4959CE0F168}" type="presOf" srcId="{84211411-78D1-4A69-9023-D535C5D86470}" destId="{92763EE8-C1A7-4330-BCEA-73515B7A8250}" srcOrd="0" destOrd="1" presId="urn:microsoft.com/office/officeart/2005/8/layout/hList1"/>
    <dgm:cxn modelId="{904688A4-2C1C-4DF0-B974-A149B8C63D0B}" srcId="{DC4D7E08-9F2C-42FB-96BC-0A57555AECEE}" destId="{EB2A6154-BE92-4327-AAEC-AC8CA65357AB}" srcOrd="1" destOrd="0" parTransId="{65A82CC3-E7DC-4578-ABA5-910E818C08F9}" sibTransId="{979249FE-AFEE-43A8-9F29-07925E9697D5}"/>
    <dgm:cxn modelId="{EBAA4D24-05C4-41DD-9899-C9DF3C2BCBA9}" srcId="{DC4D7E08-9F2C-42FB-96BC-0A57555AECEE}" destId="{8BFD098A-7192-4ED1-977D-551C078A8AB6}" srcOrd="3" destOrd="0" parTransId="{F7C1415F-2564-4D02-BA5B-32808B64B5E9}" sibTransId="{3F4B1B51-558B-4438-9BAD-78F7C1365FBC}"/>
    <dgm:cxn modelId="{D8CBFDEA-F373-482B-814A-851F5C81B05F}" type="presOf" srcId="{78B1C4A5-0B59-410C-9F80-9D9066D85A5A}" destId="{92763EE8-C1A7-4330-BCEA-73515B7A8250}" srcOrd="0" destOrd="4" presId="urn:microsoft.com/office/officeart/2005/8/layout/hList1"/>
    <dgm:cxn modelId="{BA85B052-F0BD-4A5F-A98B-895B1394FD5E}" type="presOf" srcId="{EB2A6154-BE92-4327-AAEC-AC8CA65357AB}" destId="{0D3D263D-1500-469E-96D4-8CF32AF3843B}" srcOrd="0" destOrd="0" presId="urn:microsoft.com/office/officeart/2005/8/layout/hList1"/>
    <dgm:cxn modelId="{E8A17524-4EC3-4012-AE08-869CD8F08EB3}" type="presOf" srcId="{28F37446-8EA1-4DFD-AA0D-B870A652043D}" destId="{00ED56CD-7BB7-45C4-9B60-872356666B1E}" srcOrd="0" destOrd="0" presId="urn:microsoft.com/office/officeart/2005/8/layout/hList1"/>
    <dgm:cxn modelId="{D975B700-5A62-4252-B6E7-E8E4C24D45A9}" srcId="{94617488-1D11-45C1-A9B4-A26844B54BC1}" destId="{DD8E8810-003A-4EB5-B5FE-7BBBC40A0155}" srcOrd="3" destOrd="0" parTransId="{323C14C1-EBBE-449E-9616-845A017AB9F6}" sibTransId="{D6BE298B-31E9-490C-9D23-36C3A9D67136}"/>
    <dgm:cxn modelId="{3F716800-D2DF-4E40-83AD-78BC41CF6736}" srcId="{78B1C4A5-0B59-410C-9F80-9D9066D85A5A}" destId="{2D7F3C0B-A08E-494D-A115-3D5A5D23B5FB}" srcOrd="1" destOrd="0" parTransId="{A6617BE0-C496-47AD-BAC1-0850FF6848F1}" sibTransId="{D6360CEB-A2B7-45CD-A309-513D3833A9A7}"/>
    <dgm:cxn modelId="{CD8DFFE7-3970-46B4-B936-73E3EFF79DD0}" type="presOf" srcId="{D5D5BA57-E9C3-4239-9C1E-177F25F12F1A}" destId="{92763EE8-C1A7-4330-BCEA-73515B7A8250}" srcOrd="0" destOrd="5" presId="urn:microsoft.com/office/officeart/2005/8/layout/hList1"/>
    <dgm:cxn modelId="{51D04E6E-EACF-4DC7-8A6A-5A3A5CD957B2}" type="presOf" srcId="{68EFE8CD-D6E6-49AF-A128-DE268002BF02}" destId="{3FB75DC8-8D3F-47BA-8211-AB535DE6FF4F}" srcOrd="0" destOrd="1" presId="urn:microsoft.com/office/officeart/2005/8/layout/hList1"/>
    <dgm:cxn modelId="{03FDD0D5-685D-4D0A-AC70-99C6D3F82F0F}" type="presOf" srcId="{9300FBF4-7A5A-4A19-B4F1-222D625695AA}" destId="{00ED56CD-7BB7-45C4-9B60-872356666B1E}" srcOrd="0" destOrd="2" presId="urn:microsoft.com/office/officeart/2005/8/layout/hList1"/>
    <dgm:cxn modelId="{417E159E-9D1C-4BE0-B8FF-EF29A4765CAE}" type="presOf" srcId="{94617488-1D11-45C1-A9B4-A26844B54BC1}" destId="{7687BF4C-B168-44A5-B8B7-BA7C4E06E167}" srcOrd="0" destOrd="1" presId="urn:microsoft.com/office/officeart/2005/8/layout/hList1"/>
    <dgm:cxn modelId="{E6406CD0-5F08-4952-942F-AC87551B4424}" type="presOf" srcId="{C8CA7F89-8895-46F1-A9E6-7C2219F32692}" destId="{92763EE8-C1A7-4330-BCEA-73515B7A8250}" srcOrd="0" destOrd="3" presId="urn:microsoft.com/office/officeart/2005/8/layout/hList1"/>
    <dgm:cxn modelId="{3C9CA433-1B33-46A5-BDFC-AA45FAA6457E}" srcId="{443E3857-2E1D-4887-AF4A-B30551B65211}" destId="{28F37446-8EA1-4DFD-AA0D-B870A652043D}" srcOrd="0" destOrd="0" parTransId="{31C81724-64C8-4EF9-B05B-4008EDA6999D}" sibTransId="{BDCDB9B0-B4AF-4445-A387-B2124A92315E}"/>
    <dgm:cxn modelId="{3D7562E7-28B2-4A66-89E8-36146974BEFD}" type="presOf" srcId="{86FF0698-5AB6-4C13-B687-40EE16F57C7D}" destId="{3FB75DC8-8D3F-47BA-8211-AB535DE6FF4F}" srcOrd="0" destOrd="3" presId="urn:microsoft.com/office/officeart/2005/8/layout/hList1"/>
    <dgm:cxn modelId="{58A876E5-D0ED-4AD3-9BED-ECEAE67AA521}" type="presOf" srcId="{3EC8EA28-800C-43B5-809F-A37D126F96DC}" destId="{92763EE8-C1A7-4330-BCEA-73515B7A8250}" srcOrd="0" destOrd="7" presId="urn:microsoft.com/office/officeart/2005/8/layout/hList1"/>
    <dgm:cxn modelId="{96D7DA54-CE46-4A9B-AE87-976B723CE04A}" srcId="{B2F959EE-AD9B-4866-842A-5119C6FF483A}" destId="{8A52481A-55A2-4208-B6A0-67AE069EB578}" srcOrd="2" destOrd="0" parTransId="{9EE6CDF3-B203-4E66-9DC7-D0F7FD3DA092}" sibTransId="{D8C1580F-5928-4929-9F75-F38EC38CA967}"/>
    <dgm:cxn modelId="{BAAD9ADC-91B2-4717-89CA-5B37BD6495C6}" srcId="{8BFD098A-7192-4ED1-977D-551C078A8AB6}" destId="{51F5B45B-0FAC-463C-9D64-7F0806A4ED07}" srcOrd="4" destOrd="0" parTransId="{B56C24F5-24C0-4075-B137-6D8ED1A661C7}" sibTransId="{02093D9B-8F44-45FC-AD17-93B10B20C50E}"/>
    <dgm:cxn modelId="{C55DAEC5-9011-4949-A5EB-2D7E82171C75}" type="presOf" srcId="{A7C63B27-99D0-4667-8512-8E75F8F6F045}" destId="{7687BF4C-B168-44A5-B8B7-BA7C4E06E167}" srcOrd="0" destOrd="4" presId="urn:microsoft.com/office/officeart/2005/8/layout/hList1"/>
    <dgm:cxn modelId="{4340D1CA-95A5-4CAE-9245-B29A28ADFED8}" type="presOf" srcId="{8BFD098A-7192-4ED1-977D-551C078A8AB6}" destId="{E551BF32-C973-43CC-90D0-114BC9E79E97}" srcOrd="0" destOrd="0" presId="urn:microsoft.com/office/officeart/2005/8/layout/hList1"/>
    <dgm:cxn modelId="{6A861ACF-4E1D-491D-A6B0-ED2252D867C3}" srcId="{DC4D7E08-9F2C-42FB-96BC-0A57555AECEE}" destId="{443E3857-2E1D-4887-AF4A-B30551B65211}" srcOrd="0" destOrd="0" parTransId="{8CF851B9-F8AC-42AF-912E-4596D5039324}" sibTransId="{32B23924-2280-4B83-915B-1E1C332CFB32}"/>
    <dgm:cxn modelId="{155B0731-1FC6-4133-A3CE-6C32D4002A1D}" type="presOf" srcId="{97D93D31-9619-4AAA-A9B4-343BE6E284A7}" destId="{7687BF4C-B168-44A5-B8B7-BA7C4E06E167}" srcOrd="0" destOrd="0" presId="urn:microsoft.com/office/officeart/2005/8/layout/hList1"/>
    <dgm:cxn modelId="{5141D703-3DEB-4DF0-B099-7CEEA298C60B}" type="presOf" srcId="{51F5B45B-0FAC-463C-9D64-7F0806A4ED07}" destId="{92763EE8-C1A7-4330-BCEA-73515B7A8250}" srcOrd="0" destOrd="9" presId="urn:microsoft.com/office/officeart/2005/8/layout/hList1"/>
    <dgm:cxn modelId="{EA1457D1-119A-4FE0-9F05-F0BEEFB6AD4D}" type="presOf" srcId="{DA4D5C1B-81AB-4254-8EA0-F5A813A2D9EE}" destId="{7687BF4C-B168-44A5-B8B7-BA7C4E06E167}" srcOrd="0" destOrd="3" presId="urn:microsoft.com/office/officeart/2005/8/layout/hList1"/>
    <dgm:cxn modelId="{0701CA7E-E681-4DE2-9F6C-C363ED292AD8}" type="presOf" srcId="{2D7F3C0B-A08E-494D-A115-3D5A5D23B5FB}" destId="{92763EE8-C1A7-4330-BCEA-73515B7A8250}" srcOrd="0" destOrd="6" presId="urn:microsoft.com/office/officeart/2005/8/layout/hList1"/>
    <dgm:cxn modelId="{01496808-9041-4550-9A61-B59E648D4FA6}" srcId="{8BFD098A-7192-4ED1-977D-551C078A8AB6}" destId="{3EC8EA28-800C-43B5-809F-A37D126F96DC}" srcOrd="3" destOrd="0" parTransId="{4DED5D9A-439D-4EA1-B61E-E93379057EB5}" sibTransId="{7A4CEA17-6921-4EE0-88C2-517F0E80C81A}"/>
    <dgm:cxn modelId="{825DD169-1A32-4FF9-9B83-ED11FEF75B99}" srcId="{35998654-AA5A-4E99-8EFF-473CA22AB6E0}" destId="{84211411-78D1-4A69-9023-D535C5D86470}" srcOrd="0" destOrd="0" parTransId="{51A826F6-9D92-419F-BB78-391508AB7B69}" sibTransId="{EB14D3A6-B220-441F-ADF2-BEC0E08BF334}"/>
    <dgm:cxn modelId="{85330680-DDCA-4050-81FD-B9060C5C4B67}" srcId="{8BFD098A-7192-4ED1-977D-551C078A8AB6}" destId="{C8CA7F89-8895-46F1-A9E6-7C2219F32692}" srcOrd="1" destOrd="0" parTransId="{6177C11C-F764-4CEE-828A-7FF56265DA69}" sibTransId="{D4C16B55-A05B-42D3-B01B-8BBDFEFE6523}"/>
    <dgm:cxn modelId="{70F2E211-9A37-4761-BD13-35C5FBCCC7C1}" type="presOf" srcId="{B2F959EE-AD9B-4866-842A-5119C6FF483A}" destId="{5E4BEC29-22C3-4698-8609-8F1103D4199B}" srcOrd="0" destOrd="0" presId="urn:microsoft.com/office/officeart/2005/8/layout/hList1"/>
    <dgm:cxn modelId="{A4144898-AB15-4FD0-8650-FFBBDE8087CB}" type="presOf" srcId="{443E3857-2E1D-4887-AF4A-B30551B65211}" destId="{5C6E71E6-5746-4F76-9F9E-81876A8A8490}" srcOrd="0" destOrd="0" presId="urn:microsoft.com/office/officeart/2005/8/layout/hList1"/>
    <dgm:cxn modelId="{07AB375E-8900-4BB9-8A57-916D026B39A2}" srcId="{443E3857-2E1D-4887-AF4A-B30551B65211}" destId="{3EB45031-C8FA-41E8-966E-A77E6A5AC303}" srcOrd="1" destOrd="0" parTransId="{2A0EEF5B-5761-4CB1-95DF-574ABC72C68C}" sibTransId="{95323725-D9D1-46D0-A7BF-004863863163}"/>
    <dgm:cxn modelId="{7A179918-6F20-447B-BD0A-E0D110C9AD32}" srcId="{3EC8EA28-800C-43B5-809F-A37D126F96DC}" destId="{7DBE23B8-DE7E-49D7-BD27-A4CE0392B5A8}" srcOrd="0" destOrd="0" parTransId="{430CB925-E9F4-45E1-A870-DD5F508712E4}" sibTransId="{4BDFB312-AA0C-445C-8F81-0372A872E94A}"/>
    <dgm:cxn modelId="{9F2E76AE-7481-4353-B268-E0748549AC69}" type="presOf" srcId="{35998654-AA5A-4E99-8EFF-473CA22AB6E0}" destId="{92763EE8-C1A7-4330-BCEA-73515B7A8250}" srcOrd="0" destOrd="0" presId="urn:microsoft.com/office/officeart/2005/8/layout/hList1"/>
    <dgm:cxn modelId="{154D08CA-5CD4-4822-95BE-703BB5AA90B2}" srcId="{78B1C4A5-0B59-410C-9F80-9D9066D85A5A}" destId="{D5D5BA57-E9C3-4239-9C1E-177F25F12F1A}" srcOrd="0" destOrd="0" parTransId="{8A43A30E-28E3-4F37-854A-2192FCDA6507}" sibTransId="{333BA858-18B9-4E17-BF5D-6F86632B075B}"/>
    <dgm:cxn modelId="{1C6D2CE7-14A8-4037-9855-E22FACB57A93}" srcId="{94617488-1D11-45C1-A9B4-A26844B54BC1}" destId="{5FC2EA7F-6AF7-430E-9188-E2E6874336E1}" srcOrd="0" destOrd="0" parTransId="{B3931A24-9729-4A9B-B277-733ADE467174}" sibTransId="{086501A1-F1DA-4455-A132-E8F6D430D811}"/>
    <dgm:cxn modelId="{C0E20D8E-E708-4DCB-8437-B4E22942CF0E}" srcId="{35998654-AA5A-4E99-8EFF-473CA22AB6E0}" destId="{99A83678-936E-4A92-8895-09BF9A4F9106}" srcOrd="1" destOrd="0" parTransId="{95242C79-05A5-4042-A7B9-5486EDA7E617}" sibTransId="{5FF172C1-8717-4057-8EBD-1A0E00D4E97F}"/>
    <dgm:cxn modelId="{A9EBCBEB-13DF-40B5-A463-F546B3ECA7BC}" srcId="{DC4D7E08-9F2C-42FB-96BC-0A57555AECEE}" destId="{B2F959EE-AD9B-4866-842A-5119C6FF483A}" srcOrd="2" destOrd="0" parTransId="{3AE28E18-B8E0-45C1-9493-AE9229D60718}" sibTransId="{AC1E109A-6D9B-41DA-9D4A-6BBD194258A3}"/>
    <dgm:cxn modelId="{518C3FFA-0766-40FE-BD9D-FCCAA8C188BE}" srcId="{8BFD098A-7192-4ED1-977D-551C078A8AB6}" destId="{78B1C4A5-0B59-410C-9F80-9D9066D85A5A}" srcOrd="2" destOrd="0" parTransId="{1CFA30A7-EF8F-4DC2-852C-06EC8A8FD582}" sibTransId="{3F6E7BC9-7452-49B7-8891-1E087C08830D}"/>
    <dgm:cxn modelId="{AE9214CC-A54B-4712-B1B5-AB3B35531FF1}" srcId="{94617488-1D11-45C1-A9B4-A26844B54BC1}" destId="{DA4D5C1B-81AB-4254-8EA0-F5A813A2D9EE}" srcOrd="1" destOrd="0" parTransId="{870E5FDF-DDEE-4146-B8A9-84C38F0F7169}" sibTransId="{9AAF04C5-1139-4983-A09A-0D5B567F9F1E}"/>
    <dgm:cxn modelId="{37559A9F-74B1-42E8-A86C-04FDEC0053F2}" srcId="{EB2A6154-BE92-4327-AAEC-AC8CA65357AB}" destId="{94617488-1D11-45C1-A9B4-A26844B54BC1}" srcOrd="1" destOrd="0" parTransId="{2775C6F5-ED5E-4CA1-B6B6-5157359A4D29}" sibTransId="{C78BC640-256C-4217-977F-7D84EF2BC69B}"/>
    <dgm:cxn modelId="{EE8BB64C-FF23-48F5-8802-2E7DC7D95307}" srcId="{8BFD098A-7192-4ED1-977D-551C078A8AB6}" destId="{35998654-AA5A-4E99-8EFF-473CA22AB6E0}" srcOrd="0" destOrd="0" parTransId="{7F7B359F-8E8C-4530-BD3C-909E4FFE93E2}" sibTransId="{574E8CE2-A25F-4062-A20C-AC290B2632BC}"/>
    <dgm:cxn modelId="{E09C40AD-A01A-4D33-8C30-7F75414A6107}" srcId="{443E3857-2E1D-4887-AF4A-B30551B65211}" destId="{9300FBF4-7A5A-4A19-B4F1-222D625695AA}" srcOrd="2" destOrd="0" parTransId="{10341043-235A-4E55-871A-EE1F02F3B9E1}" sibTransId="{3B2CCD3A-F87B-4283-9600-E0D7F695E637}"/>
    <dgm:cxn modelId="{0A349554-DFEC-433D-B0AE-7B71CC7717DB}" type="presOf" srcId="{3EB45031-C8FA-41E8-966E-A77E6A5AC303}" destId="{00ED56CD-7BB7-45C4-9B60-872356666B1E}" srcOrd="0" destOrd="1" presId="urn:microsoft.com/office/officeart/2005/8/layout/hList1"/>
    <dgm:cxn modelId="{1EF65038-FADD-4BCC-8F70-0A51F91A0964}" srcId="{B2F959EE-AD9B-4866-842A-5119C6FF483A}" destId="{DE7BBBB8-4421-4EF2-B6BB-0AE9B963DEC1}" srcOrd="0" destOrd="0" parTransId="{CEAFBA9D-FC4F-48C0-B8AE-75CF12CCBB57}" sibTransId="{B8D4F44D-866A-497A-A083-5ABFA32C6BF2}"/>
    <dgm:cxn modelId="{938DC646-64BC-4FA2-A34A-29441B274438}" type="presOf" srcId="{DE7BBBB8-4421-4EF2-B6BB-0AE9B963DEC1}" destId="{3FB75DC8-8D3F-47BA-8211-AB535DE6FF4F}" srcOrd="0" destOrd="0" presId="urn:microsoft.com/office/officeart/2005/8/layout/hList1"/>
    <dgm:cxn modelId="{6ACA08CC-6130-4B27-A3CB-E6CF92D048FE}" type="presOf" srcId="{DC4D7E08-9F2C-42FB-96BC-0A57555AECEE}" destId="{AEB74A30-CA8F-4445-83C0-9601B6A4DA4A}" srcOrd="0" destOrd="0" presId="urn:microsoft.com/office/officeart/2005/8/layout/hList1"/>
    <dgm:cxn modelId="{E8374C19-493E-4D43-8161-02C8E3ADBC40}" srcId="{51F5B45B-0FAC-463C-9D64-7F0806A4ED07}" destId="{69E7F7ED-760A-48F8-A263-E6021655374C}" srcOrd="0" destOrd="0" parTransId="{A2ACA908-D15F-434A-860C-09239505DEB2}" sibTransId="{87E6B8C6-D0BF-4E04-9031-202CF45E069D}"/>
    <dgm:cxn modelId="{139857D3-37C8-47A8-A574-AB352EB5A1B5}" type="presOf" srcId="{7DBE23B8-DE7E-49D7-BD27-A4CE0392B5A8}" destId="{92763EE8-C1A7-4330-BCEA-73515B7A8250}" srcOrd="0" destOrd="8" presId="urn:microsoft.com/office/officeart/2005/8/layout/hList1"/>
    <dgm:cxn modelId="{E05F3047-C008-445A-AF89-51866374D5FA}" type="presOf" srcId="{DD8E8810-003A-4EB5-B5FE-7BBBC40A0155}" destId="{7687BF4C-B168-44A5-B8B7-BA7C4E06E167}" srcOrd="0" destOrd="5" presId="urn:microsoft.com/office/officeart/2005/8/layout/hList1"/>
    <dgm:cxn modelId="{7124CC70-4165-4BCF-B6D8-CF9A2CAE75CA}" srcId="{B2F959EE-AD9B-4866-842A-5119C6FF483A}" destId="{86FF0698-5AB6-4C13-B687-40EE16F57C7D}" srcOrd="3" destOrd="0" parTransId="{8D95ACCC-130B-4036-9197-ABAA950F618A}" sibTransId="{36DD5D45-B8BB-4E3B-96BC-7AFB6D55BDE0}"/>
    <dgm:cxn modelId="{AE37DFE0-F12A-40BD-940F-01A87BEA1D36}" srcId="{94617488-1D11-45C1-A9B4-A26844B54BC1}" destId="{A7C63B27-99D0-4667-8512-8E75F8F6F045}" srcOrd="2" destOrd="0" parTransId="{B8EB7555-6F98-4328-91C8-3EBCF861CDB0}" sibTransId="{42F6E01C-FEA8-4709-AA99-C024BF7E2E3B}"/>
    <dgm:cxn modelId="{BBA3E15C-33F9-488A-886C-3AF1936015FC}" srcId="{EB2A6154-BE92-4327-AAEC-AC8CA65357AB}" destId="{97D93D31-9619-4AAA-A9B4-343BE6E284A7}" srcOrd="0" destOrd="0" parTransId="{D7C2D543-FA4F-4C42-95F4-83ED55C961F1}" sibTransId="{D4F5E23E-68C2-4E0B-87CD-6664977D3292}"/>
    <dgm:cxn modelId="{EC1C4E8C-1D54-4E25-95AE-BC9177B2D830}" type="presParOf" srcId="{AEB74A30-CA8F-4445-83C0-9601B6A4DA4A}" destId="{C63063EA-9DBD-4504-97D0-7537E6FE5460}" srcOrd="0" destOrd="0" presId="urn:microsoft.com/office/officeart/2005/8/layout/hList1"/>
    <dgm:cxn modelId="{E35CB295-EF68-4A7F-A1DE-67DAD98C0B70}" type="presParOf" srcId="{C63063EA-9DBD-4504-97D0-7537E6FE5460}" destId="{5C6E71E6-5746-4F76-9F9E-81876A8A8490}" srcOrd="0" destOrd="0" presId="urn:microsoft.com/office/officeart/2005/8/layout/hList1"/>
    <dgm:cxn modelId="{C8C38FF5-3E2D-4F15-9879-510EA11A2026}" type="presParOf" srcId="{C63063EA-9DBD-4504-97D0-7537E6FE5460}" destId="{00ED56CD-7BB7-45C4-9B60-872356666B1E}" srcOrd="1" destOrd="0" presId="urn:microsoft.com/office/officeart/2005/8/layout/hList1"/>
    <dgm:cxn modelId="{17113ACA-5A5A-4746-857C-B9406DC09139}" type="presParOf" srcId="{AEB74A30-CA8F-4445-83C0-9601B6A4DA4A}" destId="{3B5EAEFF-32BD-444F-8B96-E95B0A7650C4}" srcOrd="1" destOrd="0" presId="urn:microsoft.com/office/officeart/2005/8/layout/hList1"/>
    <dgm:cxn modelId="{B605EFB8-9328-43DD-B91C-16CB051E4833}" type="presParOf" srcId="{AEB74A30-CA8F-4445-83C0-9601B6A4DA4A}" destId="{E79DCE35-DB49-4CF1-92B8-F7D2B3B59FE6}" srcOrd="2" destOrd="0" presId="urn:microsoft.com/office/officeart/2005/8/layout/hList1"/>
    <dgm:cxn modelId="{D4DC8A76-521F-4E55-AD42-06CCD240BF3E}" type="presParOf" srcId="{E79DCE35-DB49-4CF1-92B8-F7D2B3B59FE6}" destId="{0D3D263D-1500-469E-96D4-8CF32AF3843B}" srcOrd="0" destOrd="0" presId="urn:microsoft.com/office/officeart/2005/8/layout/hList1"/>
    <dgm:cxn modelId="{2B8C20DB-78CC-4CCC-A49B-BE04453388C8}" type="presParOf" srcId="{E79DCE35-DB49-4CF1-92B8-F7D2B3B59FE6}" destId="{7687BF4C-B168-44A5-B8B7-BA7C4E06E167}" srcOrd="1" destOrd="0" presId="urn:microsoft.com/office/officeart/2005/8/layout/hList1"/>
    <dgm:cxn modelId="{48F99641-CBCE-4C36-BDC4-DF2283DC7CAE}" type="presParOf" srcId="{AEB74A30-CA8F-4445-83C0-9601B6A4DA4A}" destId="{6455E856-987D-4193-9EAC-1162E5940B93}" srcOrd="3" destOrd="0" presId="urn:microsoft.com/office/officeart/2005/8/layout/hList1"/>
    <dgm:cxn modelId="{A07CA9C1-EA08-49EC-9301-8CAF47B97635}" type="presParOf" srcId="{AEB74A30-CA8F-4445-83C0-9601B6A4DA4A}" destId="{C224E491-C447-479F-A432-6227F93744A3}" srcOrd="4" destOrd="0" presId="urn:microsoft.com/office/officeart/2005/8/layout/hList1"/>
    <dgm:cxn modelId="{09BF8F34-BF2E-4F43-9469-95571F63FB85}" type="presParOf" srcId="{C224E491-C447-479F-A432-6227F93744A3}" destId="{5E4BEC29-22C3-4698-8609-8F1103D4199B}" srcOrd="0" destOrd="0" presId="urn:microsoft.com/office/officeart/2005/8/layout/hList1"/>
    <dgm:cxn modelId="{9615232F-32B8-4FC0-9187-68EAB1DC4B7D}" type="presParOf" srcId="{C224E491-C447-479F-A432-6227F93744A3}" destId="{3FB75DC8-8D3F-47BA-8211-AB535DE6FF4F}" srcOrd="1" destOrd="0" presId="urn:microsoft.com/office/officeart/2005/8/layout/hList1"/>
    <dgm:cxn modelId="{E1810038-5EEC-4AEB-9074-614E56177394}" type="presParOf" srcId="{AEB74A30-CA8F-4445-83C0-9601B6A4DA4A}" destId="{32B56D86-40D1-4C90-952B-9CBE6F5883C1}" srcOrd="5" destOrd="0" presId="urn:microsoft.com/office/officeart/2005/8/layout/hList1"/>
    <dgm:cxn modelId="{5DC576AD-DD6A-4C03-BF96-963F711652A5}" type="presParOf" srcId="{AEB74A30-CA8F-4445-83C0-9601B6A4DA4A}" destId="{8BAB0187-FC41-42E6-94A3-8DB910506E39}" srcOrd="6" destOrd="0" presId="urn:microsoft.com/office/officeart/2005/8/layout/hList1"/>
    <dgm:cxn modelId="{7C7FBED0-9E59-4EC0-B1A3-2DF0DF90DB39}" type="presParOf" srcId="{8BAB0187-FC41-42E6-94A3-8DB910506E39}" destId="{E551BF32-C973-43CC-90D0-114BC9E79E97}" srcOrd="0" destOrd="0" presId="urn:microsoft.com/office/officeart/2005/8/layout/hList1"/>
    <dgm:cxn modelId="{54631F9D-4BA6-4DB5-96D7-7F1A0A7FF412}" type="presParOf" srcId="{8BAB0187-FC41-42E6-94A3-8DB910506E39}" destId="{92763EE8-C1A7-4330-BCEA-73515B7A825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93804D6-6F2E-4891-995C-7AB2D8934C2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844C61C-E8C2-4DD7-B810-906C6503E3D0}">
      <dgm:prSet phldrT="[Text]"/>
      <dgm:spPr/>
      <dgm:t>
        <a:bodyPr/>
        <a:lstStyle/>
        <a:p>
          <a:r>
            <a:rPr lang="en-US" dirty="0" smtClean="0"/>
            <a:t>Location</a:t>
          </a:r>
          <a:endParaRPr lang="en-US" dirty="0"/>
        </a:p>
      </dgm:t>
    </dgm:pt>
    <dgm:pt modelId="{040EBFE3-DBFE-41E6-A6AF-B7D83EDEFD2F}" type="parTrans" cxnId="{1C94FC12-3EB6-47B3-882A-0F925F30DD59}">
      <dgm:prSet/>
      <dgm:spPr/>
      <dgm:t>
        <a:bodyPr/>
        <a:lstStyle/>
        <a:p>
          <a:endParaRPr lang="en-US"/>
        </a:p>
      </dgm:t>
    </dgm:pt>
    <dgm:pt modelId="{4C0EE27B-C9CC-41E7-80FB-2484FFBCE2F8}" type="sibTrans" cxnId="{1C94FC12-3EB6-47B3-882A-0F925F30DD59}">
      <dgm:prSet/>
      <dgm:spPr/>
      <dgm:t>
        <a:bodyPr/>
        <a:lstStyle/>
        <a:p>
          <a:endParaRPr lang="en-US"/>
        </a:p>
      </dgm:t>
    </dgm:pt>
    <dgm:pt modelId="{134FDD83-3884-42AC-8325-2B53DFBC66D3}">
      <dgm:prSet phldrT="[Text]"/>
      <dgm:spPr/>
      <dgm:t>
        <a:bodyPr/>
        <a:lstStyle/>
        <a:p>
          <a:r>
            <a:rPr lang="en-US" dirty="0" smtClean="0"/>
            <a:t>Ranipet  &amp; Musiri, Walaja (Off Chennai-Bengaluru Expressway) Tamilnadu</a:t>
          </a:r>
          <a:endParaRPr lang="en-US" dirty="0"/>
        </a:p>
      </dgm:t>
    </dgm:pt>
    <dgm:pt modelId="{C1EBAFDB-EA4C-42F7-9469-3D390B60F006}" type="parTrans" cxnId="{9B5C4AAD-09AB-4C73-A4A3-A74D4FA559F7}">
      <dgm:prSet/>
      <dgm:spPr/>
      <dgm:t>
        <a:bodyPr/>
        <a:lstStyle/>
        <a:p>
          <a:endParaRPr lang="en-US"/>
        </a:p>
      </dgm:t>
    </dgm:pt>
    <dgm:pt modelId="{6D3972A4-0E94-4FC1-8557-3F20A37F360F}" type="sibTrans" cxnId="{9B5C4AAD-09AB-4C73-A4A3-A74D4FA559F7}">
      <dgm:prSet/>
      <dgm:spPr/>
      <dgm:t>
        <a:bodyPr/>
        <a:lstStyle/>
        <a:p>
          <a:endParaRPr lang="en-US"/>
        </a:p>
      </dgm:t>
    </dgm:pt>
    <dgm:pt modelId="{5C3A492F-8C30-4BC9-AD10-E3C1B22E796C}">
      <dgm:prSet phldrT="[Text]"/>
      <dgm:spPr/>
      <dgm:t>
        <a:bodyPr/>
        <a:lstStyle/>
        <a:p>
          <a:r>
            <a:rPr lang="en-US" dirty="0" smtClean="0"/>
            <a:t>Land Area</a:t>
          </a:r>
          <a:endParaRPr lang="en-US" b="1" dirty="0"/>
        </a:p>
      </dgm:t>
    </dgm:pt>
    <dgm:pt modelId="{13FDF3D0-8B32-43FB-9A87-8850F087354E}" type="parTrans" cxnId="{0C284E0C-3C2F-406C-92C5-0B5D869B3EAA}">
      <dgm:prSet/>
      <dgm:spPr/>
      <dgm:t>
        <a:bodyPr/>
        <a:lstStyle/>
        <a:p>
          <a:endParaRPr lang="en-US"/>
        </a:p>
      </dgm:t>
    </dgm:pt>
    <dgm:pt modelId="{68AA8CDA-64C0-43E8-92D5-94D7B11D7A91}" type="sibTrans" cxnId="{0C284E0C-3C2F-406C-92C5-0B5D869B3EAA}">
      <dgm:prSet/>
      <dgm:spPr/>
      <dgm:t>
        <a:bodyPr/>
        <a:lstStyle/>
        <a:p>
          <a:endParaRPr lang="en-US"/>
        </a:p>
      </dgm:t>
    </dgm:pt>
    <dgm:pt modelId="{D0577E61-428D-4F4A-91B3-6F5924A4A07B}">
      <dgm:prSet phldrT="[Text]"/>
      <dgm:spPr/>
      <dgm:t>
        <a:bodyPr/>
        <a:lstStyle/>
        <a:p>
          <a:r>
            <a:rPr lang="en-US" dirty="0" smtClean="0"/>
            <a:t>15 Acres</a:t>
          </a:r>
          <a:endParaRPr lang="en-US" dirty="0"/>
        </a:p>
      </dgm:t>
    </dgm:pt>
    <dgm:pt modelId="{512E9176-29E1-45DD-A7CD-0B29C35AB98F}" type="parTrans" cxnId="{069B5D63-95BB-4FB7-9416-8FA9C59166DE}">
      <dgm:prSet/>
      <dgm:spPr/>
      <dgm:t>
        <a:bodyPr/>
        <a:lstStyle/>
        <a:p>
          <a:endParaRPr lang="en-US"/>
        </a:p>
      </dgm:t>
    </dgm:pt>
    <dgm:pt modelId="{0FC0A169-A583-4AB5-B1C7-CA59224A303B}" type="sibTrans" cxnId="{069B5D63-95BB-4FB7-9416-8FA9C59166DE}">
      <dgm:prSet/>
      <dgm:spPr/>
      <dgm:t>
        <a:bodyPr/>
        <a:lstStyle/>
        <a:p>
          <a:endParaRPr lang="en-US"/>
        </a:p>
      </dgm:t>
    </dgm:pt>
    <dgm:pt modelId="{0554D813-0A94-4452-AC17-E1683D35D7D4}">
      <dgm:prSet phldrT="[Text]"/>
      <dgm:spPr/>
      <dgm:t>
        <a:bodyPr/>
        <a:lstStyle/>
        <a:p>
          <a:r>
            <a:rPr lang="en-US" dirty="0" smtClean="0"/>
            <a:t>Code of Practices</a:t>
          </a:r>
          <a:endParaRPr lang="en-US" dirty="0"/>
        </a:p>
      </dgm:t>
    </dgm:pt>
    <dgm:pt modelId="{DC5810C7-210F-4654-AFB7-F9A370102CFC}" type="parTrans" cxnId="{518C0B7F-BED3-4FB1-A480-EF03A97F36A4}">
      <dgm:prSet/>
      <dgm:spPr/>
      <dgm:t>
        <a:bodyPr/>
        <a:lstStyle/>
        <a:p>
          <a:endParaRPr lang="en-US"/>
        </a:p>
      </dgm:t>
    </dgm:pt>
    <dgm:pt modelId="{7E91F852-85DA-40CA-8F89-934937C2B267}" type="sibTrans" cxnId="{518C0B7F-BED3-4FB1-A480-EF03A97F36A4}">
      <dgm:prSet/>
      <dgm:spPr/>
      <dgm:t>
        <a:bodyPr/>
        <a:lstStyle/>
        <a:p>
          <a:endParaRPr lang="en-US"/>
        </a:p>
      </dgm:t>
    </dgm:pt>
    <dgm:pt modelId="{669977BB-C06C-43D8-90DE-412ED862CF86}">
      <dgm:prSet phldrT="[Text]"/>
      <dgm:spPr/>
      <dgm:t>
        <a:bodyPr/>
        <a:lstStyle/>
        <a:p>
          <a:r>
            <a:rPr lang="en-US" dirty="0" smtClean="0"/>
            <a:t>IBR, ISO R 831, ASME Section I, IV, VIII, BS 2790,  BS 1113, BS 806, BS 5500, ANSI  B31.1, AWS</a:t>
          </a:r>
          <a:endParaRPr lang="en-US" dirty="0"/>
        </a:p>
      </dgm:t>
    </dgm:pt>
    <dgm:pt modelId="{215C97CF-480F-4828-A78B-020903453C4B}" type="parTrans" cxnId="{99FBD2CD-3D9F-436A-B47C-B15014A7C05D}">
      <dgm:prSet/>
      <dgm:spPr/>
      <dgm:t>
        <a:bodyPr/>
        <a:lstStyle/>
        <a:p>
          <a:endParaRPr lang="en-US"/>
        </a:p>
      </dgm:t>
    </dgm:pt>
    <dgm:pt modelId="{8A93B3D8-E6AF-4E54-A3A4-E663C136E6B5}" type="sibTrans" cxnId="{99FBD2CD-3D9F-436A-B47C-B15014A7C05D}">
      <dgm:prSet/>
      <dgm:spPr/>
      <dgm:t>
        <a:bodyPr/>
        <a:lstStyle/>
        <a:p>
          <a:endParaRPr lang="en-US"/>
        </a:p>
      </dgm:t>
    </dgm:pt>
    <dgm:pt modelId="{7ED334CE-BF36-4445-A999-CA81BDE91769}">
      <dgm:prSet phldrT="[Text]"/>
      <dgm:spPr/>
      <dgm:t>
        <a:bodyPr/>
        <a:lstStyle/>
        <a:p>
          <a:r>
            <a:rPr lang="en-US" dirty="0" smtClean="0"/>
            <a:t>Materials</a:t>
          </a:r>
          <a:endParaRPr lang="en-US" dirty="0"/>
        </a:p>
      </dgm:t>
    </dgm:pt>
    <dgm:pt modelId="{36DEE0D5-9B91-4FE5-A679-9212514356AF}" type="parTrans" cxnId="{FA2D4008-381E-48E7-8DAE-47C81718A5DB}">
      <dgm:prSet/>
      <dgm:spPr/>
      <dgm:t>
        <a:bodyPr/>
        <a:lstStyle/>
        <a:p>
          <a:endParaRPr lang="en-US"/>
        </a:p>
      </dgm:t>
    </dgm:pt>
    <dgm:pt modelId="{4468CBFD-BE67-40F9-B578-AF93FA0D3840}" type="sibTrans" cxnId="{FA2D4008-381E-48E7-8DAE-47C81718A5DB}">
      <dgm:prSet/>
      <dgm:spPr/>
      <dgm:t>
        <a:bodyPr/>
        <a:lstStyle/>
        <a:p>
          <a:endParaRPr lang="en-US"/>
        </a:p>
      </dgm:t>
    </dgm:pt>
    <dgm:pt modelId="{75EF8229-6566-4656-868E-518E91539D65}">
      <dgm:prSet phldrT="[Text]"/>
      <dgm:spPr/>
      <dgm:t>
        <a:bodyPr/>
        <a:lstStyle/>
        <a:p>
          <a:r>
            <a:rPr lang="en-US" dirty="0" smtClean="0"/>
            <a:t>Carbon Steel, Low Alloy Steel, Stainless Steel</a:t>
          </a:r>
          <a:endParaRPr lang="en-US" dirty="0"/>
        </a:p>
      </dgm:t>
    </dgm:pt>
    <dgm:pt modelId="{652717FF-C599-4978-9122-1844BC9DEC56}" type="parTrans" cxnId="{F43B8049-19EA-46BF-BFA0-6ACF77B07137}">
      <dgm:prSet/>
      <dgm:spPr/>
      <dgm:t>
        <a:bodyPr/>
        <a:lstStyle/>
        <a:p>
          <a:endParaRPr lang="en-US"/>
        </a:p>
      </dgm:t>
    </dgm:pt>
    <dgm:pt modelId="{FFC78F36-798D-4140-8ED3-DC2473CC3AEE}" type="sibTrans" cxnId="{F43B8049-19EA-46BF-BFA0-6ACF77B07137}">
      <dgm:prSet/>
      <dgm:spPr/>
      <dgm:t>
        <a:bodyPr/>
        <a:lstStyle/>
        <a:p>
          <a:endParaRPr lang="en-US"/>
        </a:p>
      </dgm:t>
    </dgm:pt>
    <dgm:pt modelId="{46479AAC-E5C6-475E-845A-BF7349576AB7}" type="pres">
      <dgm:prSet presAssocID="{593804D6-6F2E-4891-995C-7AB2D8934C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4164A8-EC97-432A-85F3-0EA85169696E}" type="pres">
      <dgm:prSet presAssocID="{1844C61C-E8C2-4DD7-B810-906C6503E3D0}" presName="linNode" presStyleCnt="0"/>
      <dgm:spPr/>
    </dgm:pt>
    <dgm:pt modelId="{B5857C55-8701-40E0-BF2E-30A93967EAC1}" type="pres">
      <dgm:prSet presAssocID="{1844C61C-E8C2-4DD7-B810-906C6503E3D0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8D1-7C10-45E3-B6BC-933A1F813C7B}" type="pres">
      <dgm:prSet presAssocID="{1844C61C-E8C2-4DD7-B810-906C6503E3D0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9BEC9E-C11F-4350-9BCD-B9B88541835E}" type="pres">
      <dgm:prSet presAssocID="{4C0EE27B-C9CC-41E7-80FB-2484FFBCE2F8}" presName="sp" presStyleCnt="0"/>
      <dgm:spPr/>
    </dgm:pt>
    <dgm:pt modelId="{BE5ED7B4-7EFE-4940-8B2A-76325EF7B70C}" type="pres">
      <dgm:prSet presAssocID="{5C3A492F-8C30-4BC9-AD10-E3C1B22E796C}" presName="linNode" presStyleCnt="0"/>
      <dgm:spPr/>
    </dgm:pt>
    <dgm:pt modelId="{A2E0ECFC-45CC-40DE-9844-3B9879648E95}" type="pres">
      <dgm:prSet presAssocID="{5C3A492F-8C30-4BC9-AD10-E3C1B22E796C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6E95AD-7DC1-4B1D-855F-2B95BD5E11AE}" type="pres">
      <dgm:prSet presAssocID="{5C3A492F-8C30-4BC9-AD10-E3C1B22E796C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224020-824C-40EC-A35F-8B7218F7CA61}" type="pres">
      <dgm:prSet presAssocID="{68AA8CDA-64C0-43E8-92D5-94D7B11D7A91}" presName="sp" presStyleCnt="0"/>
      <dgm:spPr/>
    </dgm:pt>
    <dgm:pt modelId="{8085E476-E7A2-4110-B7F8-96ADB06F4C54}" type="pres">
      <dgm:prSet presAssocID="{0554D813-0A94-4452-AC17-E1683D35D7D4}" presName="linNode" presStyleCnt="0"/>
      <dgm:spPr/>
    </dgm:pt>
    <dgm:pt modelId="{ABF84046-FCFB-4B63-8DC4-46A57A2C8E3C}" type="pres">
      <dgm:prSet presAssocID="{0554D813-0A94-4452-AC17-E1683D35D7D4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8FD99D-DE00-4E62-A549-0CC78C58CDCF}" type="pres">
      <dgm:prSet presAssocID="{0554D813-0A94-4452-AC17-E1683D35D7D4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E4E84-F75A-46E9-836E-F61079BC4181}" type="pres">
      <dgm:prSet presAssocID="{7E91F852-85DA-40CA-8F89-934937C2B267}" presName="sp" presStyleCnt="0"/>
      <dgm:spPr/>
    </dgm:pt>
    <dgm:pt modelId="{E8BA8993-A22C-4D21-BD76-61B0A1E5EF57}" type="pres">
      <dgm:prSet presAssocID="{7ED334CE-BF36-4445-A999-CA81BDE91769}" presName="linNode" presStyleCnt="0"/>
      <dgm:spPr/>
    </dgm:pt>
    <dgm:pt modelId="{0A611B7B-7E7A-428B-B36E-8E8B44A8B9EC}" type="pres">
      <dgm:prSet presAssocID="{7ED334CE-BF36-4445-A999-CA81BDE91769}" presName="parentText" presStyleLbl="node1" presStyleIdx="3" presStyleCnt="4" custLinFactNeighborX="-965" custLinFactNeighborY="3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936B1-4F6C-481F-BA9C-D26993E3C28D}" type="pres">
      <dgm:prSet presAssocID="{7ED334CE-BF36-4445-A999-CA81BDE91769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284E0C-3C2F-406C-92C5-0B5D869B3EAA}" srcId="{593804D6-6F2E-4891-995C-7AB2D8934C27}" destId="{5C3A492F-8C30-4BC9-AD10-E3C1B22E796C}" srcOrd="1" destOrd="0" parTransId="{13FDF3D0-8B32-43FB-9A87-8850F087354E}" sibTransId="{68AA8CDA-64C0-43E8-92D5-94D7B11D7A91}"/>
    <dgm:cxn modelId="{1C94FC12-3EB6-47B3-882A-0F925F30DD59}" srcId="{593804D6-6F2E-4891-995C-7AB2D8934C27}" destId="{1844C61C-E8C2-4DD7-B810-906C6503E3D0}" srcOrd="0" destOrd="0" parTransId="{040EBFE3-DBFE-41E6-A6AF-B7D83EDEFD2F}" sibTransId="{4C0EE27B-C9CC-41E7-80FB-2484FFBCE2F8}"/>
    <dgm:cxn modelId="{069B5D63-95BB-4FB7-9416-8FA9C59166DE}" srcId="{5C3A492F-8C30-4BC9-AD10-E3C1B22E796C}" destId="{D0577E61-428D-4F4A-91B3-6F5924A4A07B}" srcOrd="0" destOrd="0" parTransId="{512E9176-29E1-45DD-A7CD-0B29C35AB98F}" sibTransId="{0FC0A169-A583-4AB5-B1C7-CA59224A303B}"/>
    <dgm:cxn modelId="{D77E648A-B056-4C17-AE97-315948314A3E}" type="presOf" srcId="{75EF8229-6566-4656-868E-518E91539D65}" destId="{FC3936B1-4F6C-481F-BA9C-D26993E3C28D}" srcOrd="0" destOrd="0" presId="urn:microsoft.com/office/officeart/2005/8/layout/vList5"/>
    <dgm:cxn modelId="{06251987-E9F7-4E36-BFB9-532BA89DFCA9}" type="presOf" srcId="{0554D813-0A94-4452-AC17-E1683D35D7D4}" destId="{ABF84046-FCFB-4B63-8DC4-46A57A2C8E3C}" srcOrd="0" destOrd="0" presId="urn:microsoft.com/office/officeart/2005/8/layout/vList5"/>
    <dgm:cxn modelId="{9B5C4AAD-09AB-4C73-A4A3-A74D4FA559F7}" srcId="{1844C61C-E8C2-4DD7-B810-906C6503E3D0}" destId="{134FDD83-3884-42AC-8325-2B53DFBC66D3}" srcOrd="0" destOrd="0" parTransId="{C1EBAFDB-EA4C-42F7-9469-3D390B60F006}" sibTransId="{6D3972A4-0E94-4FC1-8557-3F20A37F360F}"/>
    <dgm:cxn modelId="{AC2FA9FC-5564-40DC-B4EE-647B48FC3621}" type="presOf" srcId="{134FDD83-3884-42AC-8325-2B53DFBC66D3}" destId="{CF2738D1-7C10-45E3-B6BC-933A1F813C7B}" srcOrd="0" destOrd="0" presId="urn:microsoft.com/office/officeart/2005/8/layout/vList5"/>
    <dgm:cxn modelId="{518C0B7F-BED3-4FB1-A480-EF03A97F36A4}" srcId="{593804D6-6F2E-4891-995C-7AB2D8934C27}" destId="{0554D813-0A94-4452-AC17-E1683D35D7D4}" srcOrd="2" destOrd="0" parTransId="{DC5810C7-210F-4654-AFB7-F9A370102CFC}" sibTransId="{7E91F852-85DA-40CA-8F89-934937C2B267}"/>
    <dgm:cxn modelId="{BFC01891-8933-4D61-8BF1-C01A7E235426}" type="presOf" srcId="{669977BB-C06C-43D8-90DE-412ED862CF86}" destId="{ED8FD99D-DE00-4E62-A549-0CC78C58CDCF}" srcOrd="0" destOrd="0" presId="urn:microsoft.com/office/officeart/2005/8/layout/vList5"/>
    <dgm:cxn modelId="{6045A014-D7E7-4408-AD43-A81D536EC6A5}" type="presOf" srcId="{1844C61C-E8C2-4DD7-B810-906C6503E3D0}" destId="{B5857C55-8701-40E0-BF2E-30A93967EAC1}" srcOrd="0" destOrd="0" presId="urn:microsoft.com/office/officeart/2005/8/layout/vList5"/>
    <dgm:cxn modelId="{0878FC4F-21A9-4F94-93A3-C7226B4F2D75}" type="presOf" srcId="{5C3A492F-8C30-4BC9-AD10-E3C1B22E796C}" destId="{A2E0ECFC-45CC-40DE-9844-3B9879648E95}" srcOrd="0" destOrd="0" presId="urn:microsoft.com/office/officeart/2005/8/layout/vList5"/>
    <dgm:cxn modelId="{F43B8049-19EA-46BF-BFA0-6ACF77B07137}" srcId="{7ED334CE-BF36-4445-A999-CA81BDE91769}" destId="{75EF8229-6566-4656-868E-518E91539D65}" srcOrd="0" destOrd="0" parTransId="{652717FF-C599-4978-9122-1844BC9DEC56}" sibTransId="{FFC78F36-798D-4140-8ED3-DC2473CC3AEE}"/>
    <dgm:cxn modelId="{FA2D4008-381E-48E7-8DAE-47C81718A5DB}" srcId="{593804D6-6F2E-4891-995C-7AB2D8934C27}" destId="{7ED334CE-BF36-4445-A999-CA81BDE91769}" srcOrd="3" destOrd="0" parTransId="{36DEE0D5-9B91-4FE5-A679-9212514356AF}" sibTransId="{4468CBFD-BE67-40F9-B578-AF93FA0D3840}"/>
    <dgm:cxn modelId="{9DB834E8-3E1D-4B9B-B5AA-B992636E087F}" type="presOf" srcId="{D0577E61-428D-4F4A-91B3-6F5924A4A07B}" destId="{006E95AD-7DC1-4B1D-855F-2B95BD5E11AE}" srcOrd="0" destOrd="0" presId="urn:microsoft.com/office/officeart/2005/8/layout/vList5"/>
    <dgm:cxn modelId="{99FBD2CD-3D9F-436A-B47C-B15014A7C05D}" srcId="{0554D813-0A94-4452-AC17-E1683D35D7D4}" destId="{669977BB-C06C-43D8-90DE-412ED862CF86}" srcOrd="0" destOrd="0" parTransId="{215C97CF-480F-4828-A78B-020903453C4B}" sibTransId="{8A93B3D8-E6AF-4E54-A3A4-E663C136E6B5}"/>
    <dgm:cxn modelId="{302970B8-E16D-4820-BC3C-F66D4BE84319}" type="presOf" srcId="{7ED334CE-BF36-4445-A999-CA81BDE91769}" destId="{0A611B7B-7E7A-428B-B36E-8E8B44A8B9EC}" srcOrd="0" destOrd="0" presId="urn:microsoft.com/office/officeart/2005/8/layout/vList5"/>
    <dgm:cxn modelId="{740C9FA5-2DE9-4C16-A2A1-DEC9A082BA43}" type="presOf" srcId="{593804D6-6F2E-4891-995C-7AB2D8934C27}" destId="{46479AAC-E5C6-475E-845A-BF7349576AB7}" srcOrd="0" destOrd="0" presId="urn:microsoft.com/office/officeart/2005/8/layout/vList5"/>
    <dgm:cxn modelId="{1CF5DE45-C501-42EA-AAC1-309C9B80466D}" type="presParOf" srcId="{46479AAC-E5C6-475E-845A-BF7349576AB7}" destId="{4F4164A8-EC97-432A-85F3-0EA85169696E}" srcOrd="0" destOrd="0" presId="urn:microsoft.com/office/officeart/2005/8/layout/vList5"/>
    <dgm:cxn modelId="{6CB14F57-3243-4DC4-BC17-60159BEF0D3B}" type="presParOf" srcId="{4F4164A8-EC97-432A-85F3-0EA85169696E}" destId="{B5857C55-8701-40E0-BF2E-30A93967EAC1}" srcOrd="0" destOrd="0" presId="urn:microsoft.com/office/officeart/2005/8/layout/vList5"/>
    <dgm:cxn modelId="{E9624249-A616-4574-8AC0-8B4AEF537B16}" type="presParOf" srcId="{4F4164A8-EC97-432A-85F3-0EA85169696E}" destId="{CF2738D1-7C10-45E3-B6BC-933A1F813C7B}" srcOrd="1" destOrd="0" presId="urn:microsoft.com/office/officeart/2005/8/layout/vList5"/>
    <dgm:cxn modelId="{1D0D9687-8F17-4EDC-9617-B8B6D14C68AF}" type="presParOf" srcId="{46479AAC-E5C6-475E-845A-BF7349576AB7}" destId="{0F9BEC9E-C11F-4350-9BCD-B9B88541835E}" srcOrd="1" destOrd="0" presId="urn:microsoft.com/office/officeart/2005/8/layout/vList5"/>
    <dgm:cxn modelId="{471ECC19-92B4-4771-90C5-5F7F73E4F4EA}" type="presParOf" srcId="{46479AAC-E5C6-475E-845A-BF7349576AB7}" destId="{BE5ED7B4-7EFE-4940-8B2A-76325EF7B70C}" srcOrd="2" destOrd="0" presId="urn:microsoft.com/office/officeart/2005/8/layout/vList5"/>
    <dgm:cxn modelId="{C0A6CAF0-E3E4-4127-9A13-E39E5795767A}" type="presParOf" srcId="{BE5ED7B4-7EFE-4940-8B2A-76325EF7B70C}" destId="{A2E0ECFC-45CC-40DE-9844-3B9879648E95}" srcOrd="0" destOrd="0" presId="urn:microsoft.com/office/officeart/2005/8/layout/vList5"/>
    <dgm:cxn modelId="{9906F613-9353-4B9F-B438-43E4ADDA506A}" type="presParOf" srcId="{BE5ED7B4-7EFE-4940-8B2A-76325EF7B70C}" destId="{006E95AD-7DC1-4B1D-855F-2B95BD5E11AE}" srcOrd="1" destOrd="0" presId="urn:microsoft.com/office/officeart/2005/8/layout/vList5"/>
    <dgm:cxn modelId="{6D16D792-B7A2-41C7-8FC1-98C9140BA4BE}" type="presParOf" srcId="{46479AAC-E5C6-475E-845A-BF7349576AB7}" destId="{AF224020-824C-40EC-A35F-8B7218F7CA61}" srcOrd="3" destOrd="0" presId="urn:microsoft.com/office/officeart/2005/8/layout/vList5"/>
    <dgm:cxn modelId="{6594921B-70CA-40DD-BFB6-22E975D582B3}" type="presParOf" srcId="{46479AAC-E5C6-475E-845A-BF7349576AB7}" destId="{8085E476-E7A2-4110-B7F8-96ADB06F4C54}" srcOrd="4" destOrd="0" presId="urn:microsoft.com/office/officeart/2005/8/layout/vList5"/>
    <dgm:cxn modelId="{923C4871-DEF0-4678-B6E6-27B329F07539}" type="presParOf" srcId="{8085E476-E7A2-4110-B7F8-96ADB06F4C54}" destId="{ABF84046-FCFB-4B63-8DC4-46A57A2C8E3C}" srcOrd="0" destOrd="0" presId="urn:microsoft.com/office/officeart/2005/8/layout/vList5"/>
    <dgm:cxn modelId="{B213C57C-06F0-4704-91B0-31B1B1D1AE6D}" type="presParOf" srcId="{8085E476-E7A2-4110-B7F8-96ADB06F4C54}" destId="{ED8FD99D-DE00-4E62-A549-0CC78C58CDCF}" srcOrd="1" destOrd="0" presId="urn:microsoft.com/office/officeart/2005/8/layout/vList5"/>
    <dgm:cxn modelId="{30724478-930B-4131-98DB-7F7B00326155}" type="presParOf" srcId="{46479AAC-E5C6-475E-845A-BF7349576AB7}" destId="{AE5E4E84-F75A-46E9-836E-F61079BC4181}" srcOrd="5" destOrd="0" presId="urn:microsoft.com/office/officeart/2005/8/layout/vList5"/>
    <dgm:cxn modelId="{074B79AE-BFC5-42CD-84AE-FC69E252144D}" type="presParOf" srcId="{46479AAC-E5C6-475E-845A-BF7349576AB7}" destId="{E8BA8993-A22C-4D21-BD76-61B0A1E5EF57}" srcOrd="6" destOrd="0" presId="urn:microsoft.com/office/officeart/2005/8/layout/vList5"/>
    <dgm:cxn modelId="{B92999DB-F977-462E-BD6D-0D4283AE0310}" type="presParOf" srcId="{E8BA8993-A22C-4D21-BD76-61B0A1E5EF57}" destId="{0A611B7B-7E7A-428B-B36E-8E8B44A8B9EC}" srcOrd="0" destOrd="0" presId="urn:microsoft.com/office/officeart/2005/8/layout/vList5"/>
    <dgm:cxn modelId="{F52062CE-383A-4A8E-9279-457F990FEDDD}" type="presParOf" srcId="{E8BA8993-A22C-4D21-BD76-61B0A1E5EF57}" destId="{FC3936B1-4F6C-481F-BA9C-D26993E3C28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93804D6-6F2E-4891-995C-7AB2D8934C27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44C61C-E8C2-4DD7-B810-906C6503E3D0}">
      <dgm:prSet phldrT="[Text]"/>
      <dgm:spPr/>
      <dgm:t>
        <a:bodyPr/>
        <a:lstStyle/>
        <a:p>
          <a:r>
            <a:rPr lang="en-US" dirty="0" smtClean="0"/>
            <a:t>Facilities</a:t>
          </a:r>
          <a:endParaRPr lang="en-US" dirty="0"/>
        </a:p>
      </dgm:t>
    </dgm:pt>
    <dgm:pt modelId="{040EBFE3-DBFE-41E6-A6AF-B7D83EDEFD2F}" type="parTrans" cxnId="{1C94FC12-3EB6-47B3-882A-0F925F30DD59}">
      <dgm:prSet/>
      <dgm:spPr/>
      <dgm:t>
        <a:bodyPr/>
        <a:lstStyle/>
        <a:p>
          <a:endParaRPr lang="en-US"/>
        </a:p>
      </dgm:t>
    </dgm:pt>
    <dgm:pt modelId="{4C0EE27B-C9CC-41E7-80FB-2484FFBCE2F8}" type="sibTrans" cxnId="{1C94FC12-3EB6-47B3-882A-0F925F30DD59}">
      <dgm:prSet/>
      <dgm:spPr/>
      <dgm:t>
        <a:bodyPr/>
        <a:lstStyle/>
        <a:p>
          <a:endParaRPr lang="en-US"/>
        </a:p>
      </dgm:t>
    </dgm:pt>
    <dgm:pt modelId="{134FDD83-3884-42AC-8325-2B53DFBC66D3}">
      <dgm:prSet phldrT="[Text]" custT="1"/>
      <dgm:spPr/>
      <dgm:t>
        <a:bodyPr/>
        <a:lstStyle/>
        <a:p>
          <a:r>
            <a:rPr lang="en-US" sz="1100" i="1" dirty="0" smtClean="0"/>
            <a:t>In-house</a:t>
          </a:r>
          <a:endParaRPr lang="en-US" sz="1100" dirty="0"/>
        </a:p>
      </dgm:t>
    </dgm:pt>
    <dgm:pt modelId="{C1EBAFDB-EA4C-42F7-9469-3D390B60F006}" type="parTrans" cxnId="{9B5C4AAD-09AB-4C73-A4A3-A74D4FA559F7}">
      <dgm:prSet/>
      <dgm:spPr/>
      <dgm:t>
        <a:bodyPr/>
        <a:lstStyle/>
        <a:p>
          <a:endParaRPr lang="en-US"/>
        </a:p>
      </dgm:t>
    </dgm:pt>
    <dgm:pt modelId="{6D3972A4-0E94-4FC1-8557-3F20A37F360F}" type="sibTrans" cxnId="{9B5C4AAD-09AB-4C73-A4A3-A74D4FA559F7}">
      <dgm:prSet/>
      <dgm:spPr/>
      <dgm:t>
        <a:bodyPr/>
        <a:lstStyle/>
        <a:p>
          <a:endParaRPr lang="en-US"/>
        </a:p>
      </dgm:t>
    </dgm:pt>
    <dgm:pt modelId="{27B2A005-E36F-47DF-B5DF-B714709DA87D}">
      <dgm:prSet custT="1"/>
      <dgm:spPr/>
      <dgm:t>
        <a:bodyPr/>
        <a:lstStyle/>
        <a:p>
          <a:r>
            <a:rPr lang="en-US" sz="1100" dirty="0" smtClean="0"/>
            <a:t>Gas Cutting	   :	100 mm</a:t>
          </a:r>
          <a:endParaRPr lang="en-US" sz="1100" dirty="0"/>
        </a:p>
      </dgm:t>
    </dgm:pt>
    <dgm:pt modelId="{FC540806-F71E-47B6-B94F-CAE838A66F7B}" type="parTrans" cxnId="{8FBB8CB8-B966-4B40-ABAA-B138567CFB5F}">
      <dgm:prSet/>
      <dgm:spPr/>
      <dgm:t>
        <a:bodyPr/>
        <a:lstStyle/>
        <a:p>
          <a:endParaRPr lang="en-US"/>
        </a:p>
      </dgm:t>
    </dgm:pt>
    <dgm:pt modelId="{BD9455DC-37FF-47E3-A30A-BF8A3D52FBAB}" type="sibTrans" cxnId="{8FBB8CB8-B966-4B40-ABAA-B138567CFB5F}">
      <dgm:prSet/>
      <dgm:spPr/>
      <dgm:t>
        <a:bodyPr/>
        <a:lstStyle/>
        <a:p>
          <a:endParaRPr lang="en-US"/>
        </a:p>
      </dgm:t>
    </dgm:pt>
    <dgm:pt modelId="{2CBDD0BE-9514-488A-A1CA-D374B83AF635}">
      <dgm:prSet custT="1"/>
      <dgm:spPr/>
      <dgm:t>
        <a:bodyPr/>
        <a:lstStyle/>
        <a:p>
          <a:r>
            <a:rPr lang="en-US" sz="1100" dirty="0" smtClean="0"/>
            <a:t>Tube Bending	   :	76 dia x 4 mm</a:t>
          </a:r>
          <a:endParaRPr lang="en-US" sz="1100" dirty="0"/>
        </a:p>
      </dgm:t>
    </dgm:pt>
    <dgm:pt modelId="{9596B7F4-3996-4B81-89C3-5A99EBCAF474}" type="parTrans" cxnId="{B3F92875-68D5-4F81-9956-02C94E904AAE}">
      <dgm:prSet/>
      <dgm:spPr/>
      <dgm:t>
        <a:bodyPr/>
        <a:lstStyle/>
        <a:p>
          <a:endParaRPr lang="en-US"/>
        </a:p>
      </dgm:t>
    </dgm:pt>
    <dgm:pt modelId="{9A63060E-595E-46F9-B12B-0905C02DF7FA}" type="sibTrans" cxnId="{B3F92875-68D5-4F81-9956-02C94E904AAE}">
      <dgm:prSet/>
      <dgm:spPr/>
      <dgm:t>
        <a:bodyPr/>
        <a:lstStyle/>
        <a:p>
          <a:endParaRPr lang="en-US"/>
        </a:p>
      </dgm:t>
    </dgm:pt>
    <dgm:pt modelId="{5A16484E-07CF-498B-9F10-9E0E496230AA}">
      <dgm:prSet custT="1"/>
      <dgm:spPr/>
      <dgm:t>
        <a:bodyPr/>
        <a:lstStyle/>
        <a:p>
          <a:r>
            <a:rPr lang="en-US" sz="1100" dirty="0" smtClean="0"/>
            <a:t>Drilling		   :	76 mm</a:t>
          </a:r>
          <a:endParaRPr lang="en-US" sz="1100" dirty="0"/>
        </a:p>
      </dgm:t>
    </dgm:pt>
    <dgm:pt modelId="{29FDDBB4-BDCF-42D4-93AF-B88EA600B9DA}" type="parTrans" cxnId="{25C5BFE5-DA05-496F-A229-95FD3E368930}">
      <dgm:prSet/>
      <dgm:spPr/>
      <dgm:t>
        <a:bodyPr/>
        <a:lstStyle/>
        <a:p>
          <a:endParaRPr lang="en-US"/>
        </a:p>
      </dgm:t>
    </dgm:pt>
    <dgm:pt modelId="{08CC3F01-07A3-4E5C-AAEE-4CF94B38C7C2}" type="sibTrans" cxnId="{25C5BFE5-DA05-496F-A229-95FD3E368930}">
      <dgm:prSet/>
      <dgm:spPr/>
      <dgm:t>
        <a:bodyPr/>
        <a:lstStyle/>
        <a:p>
          <a:endParaRPr lang="en-US"/>
        </a:p>
      </dgm:t>
    </dgm:pt>
    <dgm:pt modelId="{5D24F2D6-610B-4C8F-8263-BAC5135D2F14}">
      <dgm:prSet custT="1"/>
      <dgm:spPr/>
      <dgm:t>
        <a:bodyPr/>
        <a:lstStyle/>
        <a:p>
          <a:r>
            <a:rPr lang="en-US" sz="1100" dirty="0" smtClean="0"/>
            <a:t>Welding	   :	MMA, TIG, SAW, CO</a:t>
          </a:r>
          <a:r>
            <a:rPr lang="en-US" sz="1100" baseline="-25000" dirty="0" smtClean="0"/>
            <a:t>2</a:t>
          </a:r>
          <a:endParaRPr lang="en-US" sz="1100" dirty="0"/>
        </a:p>
      </dgm:t>
    </dgm:pt>
    <dgm:pt modelId="{5E6DB895-7386-4EAE-9174-CA24B256E61E}" type="parTrans" cxnId="{F25FA247-90C8-4C81-89F6-0CF805ECA20C}">
      <dgm:prSet/>
      <dgm:spPr/>
      <dgm:t>
        <a:bodyPr/>
        <a:lstStyle/>
        <a:p>
          <a:endParaRPr lang="en-US"/>
        </a:p>
      </dgm:t>
    </dgm:pt>
    <dgm:pt modelId="{F7549DFD-61A7-46C0-A9A1-BE1455C62F18}" type="sibTrans" cxnId="{F25FA247-90C8-4C81-89F6-0CF805ECA20C}">
      <dgm:prSet/>
      <dgm:spPr/>
      <dgm:t>
        <a:bodyPr/>
        <a:lstStyle/>
        <a:p>
          <a:endParaRPr lang="en-US"/>
        </a:p>
      </dgm:t>
    </dgm:pt>
    <dgm:pt modelId="{62625D2C-821C-4AD9-9E41-7DBB436537CE}">
      <dgm:prSet custT="1"/>
      <dgm:spPr/>
      <dgm:t>
        <a:bodyPr/>
        <a:lstStyle/>
        <a:p>
          <a:r>
            <a:rPr lang="en-US" sz="1100" dirty="0" smtClean="0"/>
            <a:t>Heat Treatment:	1.5 metre x 2 metres</a:t>
          </a:r>
          <a:endParaRPr lang="en-US" sz="1100" dirty="0"/>
        </a:p>
      </dgm:t>
    </dgm:pt>
    <dgm:pt modelId="{405CE6FA-52EB-422D-8ADB-CFAD1760EBB7}" type="parTrans" cxnId="{32FF8282-7374-4233-A037-D73E326B40EF}">
      <dgm:prSet/>
      <dgm:spPr/>
      <dgm:t>
        <a:bodyPr/>
        <a:lstStyle/>
        <a:p>
          <a:endParaRPr lang="en-US"/>
        </a:p>
      </dgm:t>
    </dgm:pt>
    <dgm:pt modelId="{6BF1B711-CEA7-4635-AC7C-00AE80F92B2A}" type="sibTrans" cxnId="{32FF8282-7374-4233-A037-D73E326B40EF}">
      <dgm:prSet/>
      <dgm:spPr/>
      <dgm:t>
        <a:bodyPr/>
        <a:lstStyle/>
        <a:p>
          <a:endParaRPr lang="en-US"/>
        </a:p>
      </dgm:t>
    </dgm:pt>
    <dgm:pt modelId="{71FB8525-BD1E-465A-8CC9-75626126094C}">
      <dgm:prSet custT="1"/>
      <dgm:spPr/>
      <dgm:t>
        <a:bodyPr/>
        <a:lstStyle/>
        <a:p>
          <a:r>
            <a:rPr lang="en-US" sz="1100" dirty="0" smtClean="0"/>
            <a:t>Machining	   :	Light turning, Chamfering</a:t>
          </a:r>
          <a:endParaRPr lang="en-US" sz="1100" dirty="0"/>
        </a:p>
      </dgm:t>
    </dgm:pt>
    <dgm:pt modelId="{7F03B779-F0CD-4EBE-8BBA-AD7E3E51ED11}" type="parTrans" cxnId="{B9BD0CA7-85AE-40DA-B09D-08D7C59BC917}">
      <dgm:prSet/>
      <dgm:spPr/>
      <dgm:t>
        <a:bodyPr/>
        <a:lstStyle/>
        <a:p>
          <a:endParaRPr lang="en-US"/>
        </a:p>
      </dgm:t>
    </dgm:pt>
    <dgm:pt modelId="{14662CDF-2619-4D2D-BC61-61511C7C548C}" type="sibTrans" cxnId="{B9BD0CA7-85AE-40DA-B09D-08D7C59BC917}">
      <dgm:prSet/>
      <dgm:spPr/>
      <dgm:t>
        <a:bodyPr/>
        <a:lstStyle/>
        <a:p>
          <a:endParaRPr lang="en-US"/>
        </a:p>
      </dgm:t>
    </dgm:pt>
    <dgm:pt modelId="{91165E6F-373C-445E-A615-8692AE5F37EB}">
      <dgm:prSet custT="1"/>
      <dgm:spPr/>
      <dgm:t>
        <a:bodyPr/>
        <a:lstStyle/>
        <a:p>
          <a:r>
            <a:rPr lang="en-US" sz="1100" b="1" i="1" dirty="0" smtClean="0"/>
            <a:t>Outsourcing Tie-up</a:t>
          </a:r>
          <a:r>
            <a:rPr lang="en-US" sz="1100" b="1" dirty="0" smtClean="0"/>
            <a:t>			</a:t>
          </a:r>
          <a:endParaRPr lang="en-US" sz="1100" dirty="0"/>
        </a:p>
      </dgm:t>
    </dgm:pt>
    <dgm:pt modelId="{F37025DF-029A-46EC-83F4-1A33F891A54A}" type="parTrans" cxnId="{A8D97DB2-7277-4F18-BF47-B2A14BE7731D}">
      <dgm:prSet/>
      <dgm:spPr/>
      <dgm:t>
        <a:bodyPr/>
        <a:lstStyle/>
        <a:p>
          <a:endParaRPr lang="en-US"/>
        </a:p>
      </dgm:t>
    </dgm:pt>
    <dgm:pt modelId="{7FDDA1E1-0217-49FB-A9ED-2A741C29C969}" type="sibTrans" cxnId="{A8D97DB2-7277-4F18-BF47-B2A14BE7731D}">
      <dgm:prSet/>
      <dgm:spPr/>
      <dgm:t>
        <a:bodyPr/>
        <a:lstStyle/>
        <a:p>
          <a:endParaRPr lang="en-US"/>
        </a:p>
      </dgm:t>
    </dgm:pt>
    <dgm:pt modelId="{00319C10-DC8D-4E2D-B4C9-4729A0B6F2E3}">
      <dgm:prSet custT="1"/>
      <dgm:spPr/>
      <dgm:t>
        <a:bodyPr/>
        <a:lstStyle/>
        <a:p>
          <a:r>
            <a:rPr lang="en-US" sz="1100" dirty="0" smtClean="0"/>
            <a:t>Plate Rolling	:	High Thickness</a:t>
          </a:r>
          <a:endParaRPr lang="en-US" sz="1100" dirty="0"/>
        </a:p>
      </dgm:t>
    </dgm:pt>
    <dgm:pt modelId="{871847C1-4976-4023-895B-0C3333B69DE3}" type="parTrans" cxnId="{863BADCF-2661-45FB-AC79-A193CF1BBA43}">
      <dgm:prSet/>
      <dgm:spPr/>
      <dgm:t>
        <a:bodyPr/>
        <a:lstStyle/>
        <a:p>
          <a:endParaRPr lang="en-US"/>
        </a:p>
      </dgm:t>
    </dgm:pt>
    <dgm:pt modelId="{3617C262-DA20-4FAA-8868-DF96B7389743}" type="sibTrans" cxnId="{863BADCF-2661-45FB-AC79-A193CF1BBA43}">
      <dgm:prSet/>
      <dgm:spPr/>
      <dgm:t>
        <a:bodyPr/>
        <a:lstStyle/>
        <a:p>
          <a:endParaRPr lang="en-US"/>
        </a:p>
      </dgm:t>
    </dgm:pt>
    <dgm:pt modelId="{C56AC0FB-2529-4B3E-B3AD-9B7580DE6FE2}">
      <dgm:prSet custT="1"/>
      <dgm:spPr/>
      <dgm:t>
        <a:bodyPr/>
        <a:lstStyle/>
        <a:p>
          <a:r>
            <a:rPr lang="en-US" sz="1100" dirty="0" smtClean="0"/>
            <a:t>Drilling		:	High Diameter	</a:t>
          </a:r>
          <a:endParaRPr lang="en-US" sz="1100" dirty="0"/>
        </a:p>
      </dgm:t>
    </dgm:pt>
    <dgm:pt modelId="{886B2203-81B5-4F1B-9E5C-21861B9849BF}" type="parTrans" cxnId="{165F4576-797A-42FA-BF75-6D714CBFBB50}">
      <dgm:prSet/>
      <dgm:spPr/>
      <dgm:t>
        <a:bodyPr/>
        <a:lstStyle/>
        <a:p>
          <a:endParaRPr lang="en-US"/>
        </a:p>
      </dgm:t>
    </dgm:pt>
    <dgm:pt modelId="{CFB53BAB-645B-4E5B-9636-A66B63BCC6C0}" type="sibTrans" cxnId="{165F4576-797A-42FA-BF75-6D714CBFBB50}">
      <dgm:prSet/>
      <dgm:spPr/>
      <dgm:t>
        <a:bodyPr/>
        <a:lstStyle/>
        <a:p>
          <a:endParaRPr lang="en-US"/>
        </a:p>
      </dgm:t>
    </dgm:pt>
    <dgm:pt modelId="{93DD340B-5ED0-408C-A5F7-C4C75E366DFE}">
      <dgm:prSet custT="1"/>
      <dgm:spPr/>
      <dgm:t>
        <a:bodyPr/>
        <a:lstStyle/>
        <a:p>
          <a:r>
            <a:rPr lang="en-US" sz="1100" dirty="0" smtClean="0"/>
            <a:t>Heat Treatment	Large Size</a:t>
          </a:r>
          <a:endParaRPr lang="en-US" sz="1100" dirty="0"/>
        </a:p>
      </dgm:t>
    </dgm:pt>
    <dgm:pt modelId="{6748826B-AACF-4E6E-902A-B9D5E40D0404}" type="parTrans" cxnId="{DBFA51DD-24D9-4A2A-897A-6ED43BD8B475}">
      <dgm:prSet/>
      <dgm:spPr/>
      <dgm:t>
        <a:bodyPr/>
        <a:lstStyle/>
        <a:p>
          <a:endParaRPr lang="en-US"/>
        </a:p>
      </dgm:t>
    </dgm:pt>
    <dgm:pt modelId="{362769F6-CC7F-498C-AA27-CD6042EC5832}" type="sibTrans" cxnId="{DBFA51DD-24D9-4A2A-897A-6ED43BD8B475}">
      <dgm:prSet/>
      <dgm:spPr/>
      <dgm:t>
        <a:bodyPr/>
        <a:lstStyle/>
        <a:p>
          <a:endParaRPr lang="en-US"/>
        </a:p>
      </dgm:t>
    </dgm:pt>
    <dgm:pt modelId="{E48609EA-648A-46C6-9D44-5FE081EEC961}">
      <dgm:prSet custT="1"/>
      <dgm:spPr/>
      <dgm:t>
        <a:bodyPr/>
        <a:lstStyle/>
        <a:p>
          <a:r>
            <a:rPr lang="en-US" sz="1100" dirty="0" smtClean="0"/>
            <a:t>Machining	:	Heavy Size</a:t>
          </a:r>
          <a:endParaRPr lang="en-US" sz="1100" dirty="0"/>
        </a:p>
      </dgm:t>
    </dgm:pt>
    <dgm:pt modelId="{42E886EA-8D99-482B-ABB9-AA223D1C9EB1}" type="parTrans" cxnId="{D5D865A7-B084-4D35-AF54-E8BCE329C490}">
      <dgm:prSet/>
      <dgm:spPr/>
      <dgm:t>
        <a:bodyPr/>
        <a:lstStyle/>
        <a:p>
          <a:endParaRPr lang="en-US"/>
        </a:p>
      </dgm:t>
    </dgm:pt>
    <dgm:pt modelId="{D591C5E4-B876-4E64-98AA-8FAF98874E6E}" type="sibTrans" cxnId="{D5D865A7-B084-4D35-AF54-E8BCE329C490}">
      <dgm:prSet/>
      <dgm:spPr/>
      <dgm:t>
        <a:bodyPr/>
        <a:lstStyle/>
        <a:p>
          <a:endParaRPr lang="en-US"/>
        </a:p>
      </dgm:t>
    </dgm:pt>
    <dgm:pt modelId="{17365AB1-FD07-4772-907D-58B901518EED}">
      <dgm:prSet/>
      <dgm:spPr/>
      <dgm:t>
        <a:bodyPr/>
        <a:lstStyle/>
        <a:p>
          <a:r>
            <a:rPr lang="en-US" dirty="0" smtClean="0"/>
            <a:t>Handling</a:t>
          </a:r>
          <a:endParaRPr lang="en-US" dirty="0"/>
        </a:p>
      </dgm:t>
    </dgm:pt>
    <dgm:pt modelId="{E6B6B740-4669-4AF8-A417-D3BA121C3510}" type="parTrans" cxnId="{F521E840-E5BA-4362-B95C-F7F916E6958E}">
      <dgm:prSet/>
      <dgm:spPr/>
      <dgm:t>
        <a:bodyPr/>
        <a:lstStyle/>
        <a:p>
          <a:endParaRPr lang="en-US"/>
        </a:p>
      </dgm:t>
    </dgm:pt>
    <dgm:pt modelId="{10E46A9C-F332-4B31-AED4-D0FA4238E1BA}" type="sibTrans" cxnId="{F521E840-E5BA-4362-B95C-F7F916E6958E}">
      <dgm:prSet/>
      <dgm:spPr/>
      <dgm:t>
        <a:bodyPr/>
        <a:lstStyle/>
        <a:p>
          <a:endParaRPr lang="en-US"/>
        </a:p>
      </dgm:t>
    </dgm:pt>
    <dgm:pt modelId="{27A6A488-C422-4342-A6A6-56B378F4F943}">
      <dgm:prSet custT="1"/>
      <dgm:spPr/>
      <dgm:t>
        <a:bodyPr/>
        <a:lstStyle/>
        <a:p>
          <a:r>
            <a:rPr lang="en-US" sz="1100" dirty="0" smtClean="0"/>
            <a:t>Plate Rolling	   :	20 mm</a:t>
          </a:r>
          <a:endParaRPr lang="en-US" sz="1100" dirty="0"/>
        </a:p>
      </dgm:t>
    </dgm:pt>
    <dgm:pt modelId="{49D867D8-6B22-463D-84E1-8EE47D53E52F}" type="sibTrans" cxnId="{2B511113-E638-4D00-A1A7-642D183929D5}">
      <dgm:prSet/>
      <dgm:spPr/>
      <dgm:t>
        <a:bodyPr/>
        <a:lstStyle/>
        <a:p>
          <a:endParaRPr lang="en-US"/>
        </a:p>
      </dgm:t>
    </dgm:pt>
    <dgm:pt modelId="{23183697-F9DD-40E6-8E82-584A92E26A17}" type="parTrans" cxnId="{2B511113-E638-4D00-A1A7-642D183929D5}">
      <dgm:prSet/>
      <dgm:spPr/>
      <dgm:t>
        <a:bodyPr/>
        <a:lstStyle/>
        <a:p>
          <a:endParaRPr lang="en-US"/>
        </a:p>
      </dgm:t>
    </dgm:pt>
    <dgm:pt modelId="{88E08A37-6EFD-4A74-8864-128814989A3F}">
      <dgm:prSet custT="1"/>
      <dgm:spPr/>
      <dgm:t>
        <a:bodyPr/>
        <a:lstStyle/>
        <a:p>
          <a:r>
            <a:rPr lang="en-US" sz="1100" dirty="0" smtClean="0"/>
            <a:t>Tube expansion:	Various ranges</a:t>
          </a:r>
          <a:endParaRPr lang="en-US" sz="1100" dirty="0"/>
        </a:p>
      </dgm:t>
    </dgm:pt>
    <dgm:pt modelId="{DBBCAE7B-01F6-4FB7-B9B2-6C95DDF83DCB}" type="sibTrans" cxnId="{8193E643-08D4-4651-B2D6-27EE5C7CE95F}">
      <dgm:prSet/>
      <dgm:spPr/>
      <dgm:t>
        <a:bodyPr/>
        <a:lstStyle/>
        <a:p>
          <a:endParaRPr lang="en-US"/>
        </a:p>
      </dgm:t>
    </dgm:pt>
    <dgm:pt modelId="{2702BD0E-B9F6-45D4-9C25-2DF1958CFA50}" type="parTrans" cxnId="{8193E643-08D4-4651-B2D6-27EE5C7CE95F}">
      <dgm:prSet/>
      <dgm:spPr/>
      <dgm:t>
        <a:bodyPr/>
        <a:lstStyle/>
        <a:p>
          <a:endParaRPr lang="en-US"/>
        </a:p>
      </dgm:t>
    </dgm:pt>
    <dgm:pt modelId="{453DFB66-F061-4610-B743-A0408C2546E8}">
      <dgm:prSet custT="1"/>
      <dgm:spPr/>
      <dgm:t>
        <a:bodyPr/>
        <a:lstStyle/>
        <a:p>
          <a:r>
            <a:rPr lang="en-US" sz="1400" dirty="0" smtClean="0"/>
            <a:t>Gantry Crane 	: 20 MT</a:t>
          </a:r>
          <a:endParaRPr lang="en-US" sz="1400" dirty="0"/>
        </a:p>
      </dgm:t>
    </dgm:pt>
    <dgm:pt modelId="{E6B16E21-11BA-4A37-802A-5B33A4F97478}" type="parTrans" cxnId="{0D625E5B-BD9E-4866-BD34-CD6C949280D1}">
      <dgm:prSet/>
      <dgm:spPr/>
      <dgm:t>
        <a:bodyPr/>
        <a:lstStyle/>
        <a:p>
          <a:endParaRPr lang="en-US"/>
        </a:p>
      </dgm:t>
    </dgm:pt>
    <dgm:pt modelId="{28999AB2-296C-42C8-9CD3-3995D74863C9}" type="sibTrans" cxnId="{0D625E5B-BD9E-4866-BD34-CD6C949280D1}">
      <dgm:prSet/>
      <dgm:spPr/>
      <dgm:t>
        <a:bodyPr/>
        <a:lstStyle/>
        <a:p>
          <a:endParaRPr lang="en-US"/>
        </a:p>
      </dgm:t>
    </dgm:pt>
    <dgm:pt modelId="{3A78BCA4-2EC8-4C5A-8392-88E57C492D13}">
      <dgm:prSet custT="1"/>
      <dgm:spPr/>
      <dgm:t>
        <a:bodyPr/>
        <a:lstStyle/>
        <a:p>
          <a:r>
            <a:rPr lang="en-US" sz="1400" dirty="0" smtClean="0"/>
            <a:t>Mobile Crane	: 40 MT</a:t>
          </a:r>
          <a:endParaRPr lang="en-US" sz="1400" dirty="0"/>
        </a:p>
      </dgm:t>
    </dgm:pt>
    <dgm:pt modelId="{C2149CD7-832A-4BB9-9346-F2C0AC8CDA91}" type="parTrans" cxnId="{0270F6AC-321F-4C75-97A3-B1AAC5D36973}">
      <dgm:prSet/>
      <dgm:spPr/>
      <dgm:t>
        <a:bodyPr/>
        <a:lstStyle/>
        <a:p>
          <a:endParaRPr lang="en-US"/>
        </a:p>
      </dgm:t>
    </dgm:pt>
    <dgm:pt modelId="{7975B335-17CB-4C5F-9AB7-23EDED7CA04E}" type="sibTrans" cxnId="{0270F6AC-321F-4C75-97A3-B1AAC5D36973}">
      <dgm:prSet/>
      <dgm:spPr/>
      <dgm:t>
        <a:bodyPr/>
        <a:lstStyle/>
        <a:p>
          <a:endParaRPr lang="en-US"/>
        </a:p>
      </dgm:t>
    </dgm:pt>
    <dgm:pt modelId="{E078354E-2B53-48CC-80AA-2962AEB853D1}">
      <dgm:prSet custT="1"/>
      <dgm:spPr/>
      <dgm:t>
        <a:bodyPr/>
        <a:lstStyle/>
        <a:p>
          <a:r>
            <a:rPr lang="en-US" sz="1400" dirty="0" smtClean="0"/>
            <a:t>Rotators	: 80 MT</a:t>
          </a:r>
          <a:endParaRPr lang="en-US" sz="1400" dirty="0"/>
        </a:p>
      </dgm:t>
    </dgm:pt>
    <dgm:pt modelId="{A686A685-FBFB-47E1-B522-2AD8650C756D}" type="parTrans" cxnId="{7EC4C159-4967-455D-A4BD-8FAF76411B47}">
      <dgm:prSet/>
      <dgm:spPr/>
      <dgm:t>
        <a:bodyPr/>
        <a:lstStyle/>
        <a:p>
          <a:endParaRPr lang="en-US"/>
        </a:p>
      </dgm:t>
    </dgm:pt>
    <dgm:pt modelId="{CE4D0C09-992B-448B-AE3F-5E8A3FB3B6DE}" type="sibTrans" cxnId="{7EC4C159-4967-455D-A4BD-8FAF76411B47}">
      <dgm:prSet/>
      <dgm:spPr/>
      <dgm:t>
        <a:bodyPr/>
        <a:lstStyle/>
        <a:p>
          <a:endParaRPr lang="en-US"/>
        </a:p>
      </dgm:t>
    </dgm:pt>
    <dgm:pt modelId="{C7AFE303-F6DB-4E0D-ABBE-80932C84D05E}">
      <dgm:prSet/>
      <dgm:spPr/>
      <dgm:t>
        <a:bodyPr/>
        <a:lstStyle/>
        <a:p>
          <a:r>
            <a:rPr lang="en-US" dirty="0" smtClean="0"/>
            <a:t>Power Connection</a:t>
          </a:r>
          <a:endParaRPr lang="en-US" dirty="0"/>
        </a:p>
      </dgm:t>
    </dgm:pt>
    <dgm:pt modelId="{64463E45-0BAD-4436-8C5C-A048FAD57F10}" type="parTrans" cxnId="{3DB21439-77F2-4730-8CEA-C08CB48EBD5D}">
      <dgm:prSet/>
      <dgm:spPr/>
      <dgm:t>
        <a:bodyPr/>
        <a:lstStyle/>
        <a:p>
          <a:endParaRPr lang="en-US"/>
        </a:p>
      </dgm:t>
    </dgm:pt>
    <dgm:pt modelId="{A21F991C-3FD3-43AD-A475-483D48572CFF}" type="sibTrans" cxnId="{3DB21439-77F2-4730-8CEA-C08CB48EBD5D}">
      <dgm:prSet/>
      <dgm:spPr/>
      <dgm:t>
        <a:bodyPr/>
        <a:lstStyle/>
        <a:p>
          <a:endParaRPr lang="en-US"/>
        </a:p>
      </dgm:t>
    </dgm:pt>
    <dgm:pt modelId="{864BA6A2-C534-483E-AE4A-5B0EFF4C0BFA}">
      <dgm:prSet custT="1"/>
      <dgm:spPr/>
      <dgm:t>
        <a:bodyPr/>
        <a:lstStyle/>
        <a:p>
          <a:r>
            <a:rPr lang="en-US" sz="1600" dirty="0" smtClean="0"/>
            <a:t>900 HP (Total)</a:t>
          </a:r>
          <a:endParaRPr lang="en-US" sz="1600" dirty="0"/>
        </a:p>
      </dgm:t>
    </dgm:pt>
    <dgm:pt modelId="{DAEBC834-69E0-4B60-9171-9B840D489A4E}" type="parTrans" cxnId="{0BC72DD4-615D-4E15-996A-AD66405E0DA1}">
      <dgm:prSet/>
      <dgm:spPr/>
      <dgm:t>
        <a:bodyPr/>
        <a:lstStyle/>
        <a:p>
          <a:endParaRPr lang="en-US"/>
        </a:p>
      </dgm:t>
    </dgm:pt>
    <dgm:pt modelId="{7E21DB33-6851-4C57-A81A-F44E6AC67DFD}" type="sibTrans" cxnId="{0BC72DD4-615D-4E15-996A-AD66405E0DA1}">
      <dgm:prSet/>
      <dgm:spPr/>
      <dgm:t>
        <a:bodyPr/>
        <a:lstStyle/>
        <a:p>
          <a:endParaRPr lang="en-US"/>
        </a:p>
      </dgm:t>
    </dgm:pt>
    <dgm:pt modelId="{46479AAC-E5C6-475E-845A-BF7349576AB7}" type="pres">
      <dgm:prSet presAssocID="{593804D6-6F2E-4891-995C-7AB2D8934C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4164A8-EC97-432A-85F3-0EA85169696E}" type="pres">
      <dgm:prSet presAssocID="{1844C61C-E8C2-4DD7-B810-906C6503E3D0}" presName="linNode" presStyleCnt="0"/>
      <dgm:spPr/>
    </dgm:pt>
    <dgm:pt modelId="{B5857C55-8701-40E0-BF2E-30A93967EAC1}" type="pres">
      <dgm:prSet presAssocID="{1844C61C-E8C2-4DD7-B810-906C6503E3D0}" presName="parentText" presStyleLbl="node1" presStyleIdx="0" presStyleCnt="3" custScaleX="86149" custScaleY="423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8D1-7C10-45E3-B6BC-933A1F813C7B}" type="pres">
      <dgm:prSet presAssocID="{1844C61C-E8C2-4DD7-B810-906C6503E3D0}" presName="descendantText" presStyleLbl="alignAccFollowNode1" presStyleIdx="0" presStyleCnt="3" custScaleY="1267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9BEC9E-C11F-4350-9BCD-B9B88541835E}" type="pres">
      <dgm:prSet presAssocID="{4C0EE27B-C9CC-41E7-80FB-2484FFBCE2F8}" presName="sp" presStyleCnt="0"/>
      <dgm:spPr/>
    </dgm:pt>
    <dgm:pt modelId="{CAA41911-71F2-4459-ACA4-BA3B56BF6447}" type="pres">
      <dgm:prSet presAssocID="{17365AB1-FD07-4772-907D-58B901518EED}" presName="linNode" presStyleCnt="0"/>
      <dgm:spPr/>
    </dgm:pt>
    <dgm:pt modelId="{04C82419-59A0-4349-9726-1D1BF95EEEC3}" type="pres">
      <dgm:prSet presAssocID="{17365AB1-FD07-4772-907D-58B901518EED}" presName="parentText" presStyleLbl="node1" presStyleIdx="1" presStyleCnt="3" custScaleX="86149" custScaleY="423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E6777-88BF-4598-8F9F-AB469DB21DB0}" type="pres">
      <dgm:prSet presAssocID="{17365AB1-FD07-4772-907D-58B901518EED}" presName="descendantText" presStyleLbl="alignAccFollowNode1" presStyleIdx="1" presStyleCnt="3" custScaleY="412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A51F83-0586-427C-B5EF-EEB7721A635F}" type="pres">
      <dgm:prSet presAssocID="{10E46A9C-F332-4B31-AED4-D0FA4238E1BA}" presName="sp" presStyleCnt="0"/>
      <dgm:spPr/>
    </dgm:pt>
    <dgm:pt modelId="{C1750A00-D06A-48B1-9ED0-017CED663C9F}" type="pres">
      <dgm:prSet presAssocID="{C7AFE303-F6DB-4E0D-ABBE-80932C84D05E}" presName="linNode" presStyleCnt="0"/>
      <dgm:spPr/>
    </dgm:pt>
    <dgm:pt modelId="{EFD48138-4B01-4131-A98C-52C71D9B9EE1}" type="pres">
      <dgm:prSet presAssocID="{C7AFE303-F6DB-4E0D-ABBE-80932C84D05E}" presName="parentText" presStyleLbl="node1" presStyleIdx="2" presStyleCnt="3" custScaleX="86149" custScaleY="423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CF7B2-7383-4F12-A6B6-4A9E266C653D}" type="pres">
      <dgm:prSet presAssocID="{C7AFE303-F6DB-4E0D-ABBE-80932C84D05E}" presName="descendantText" presStyleLbl="alignAccFollowNode1" presStyleIdx="2" presStyleCnt="3" custScaleY="220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16E119-54EF-470C-BE32-C30B67248392}" type="presOf" srcId="{1844C61C-E8C2-4DD7-B810-906C6503E3D0}" destId="{B5857C55-8701-40E0-BF2E-30A93967EAC1}" srcOrd="0" destOrd="0" presId="urn:microsoft.com/office/officeart/2005/8/layout/vList5"/>
    <dgm:cxn modelId="{1C94FC12-3EB6-47B3-882A-0F925F30DD59}" srcId="{593804D6-6F2E-4891-995C-7AB2D8934C27}" destId="{1844C61C-E8C2-4DD7-B810-906C6503E3D0}" srcOrd="0" destOrd="0" parTransId="{040EBFE3-DBFE-41E6-A6AF-B7D83EDEFD2F}" sibTransId="{4C0EE27B-C9CC-41E7-80FB-2484FFBCE2F8}"/>
    <dgm:cxn modelId="{86F9F603-8903-49FF-9144-C958D3DC5F57}" type="presOf" srcId="{5D24F2D6-610B-4C8F-8263-BAC5135D2F14}" destId="{CF2738D1-7C10-45E3-B6BC-933A1F813C7B}" srcOrd="0" destOrd="5" presId="urn:microsoft.com/office/officeart/2005/8/layout/vList5"/>
    <dgm:cxn modelId="{8FBB8CB8-B966-4B40-ABAA-B138567CFB5F}" srcId="{1844C61C-E8C2-4DD7-B810-906C6503E3D0}" destId="{27B2A005-E36F-47DF-B5DF-B714709DA87D}" srcOrd="2" destOrd="0" parTransId="{FC540806-F71E-47B6-B94F-CAE838A66F7B}" sibTransId="{BD9455DC-37FF-47E3-A30A-BF8A3D52FBAB}"/>
    <dgm:cxn modelId="{2B511113-E638-4D00-A1A7-642D183929D5}" srcId="{1844C61C-E8C2-4DD7-B810-906C6503E3D0}" destId="{27A6A488-C422-4342-A6A6-56B378F4F943}" srcOrd="1" destOrd="0" parTransId="{23183697-F9DD-40E6-8E82-584A92E26A17}" sibTransId="{49D867D8-6B22-463D-84E1-8EE47D53E52F}"/>
    <dgm:cxn modelId="{A1E5E3B1-EF2B-4A13-AD8A-8870BF98203E}" type="presOf" srcId="{5A16484E-07CF-498B-9F10-9E0E496230AA}" destId="{CF2738D1-7C10-45E3-B6BC-933A1F813C7B}" srcOrd="0" destOrd="4" presId="urn:microsoft.com/office/officeart/2005/8/layout/vList5"/>
    <dgm:cxn modelId="{35FC7752-2DE4-4785-A83E-00AD552A8DF3}" type="presOf" srcId="{88E08A37-6EFD-4A74-8864-128814989A3F}" destId="{CF2738D1-7C10-45E3-B6BC-933A1F813C7B}" srcOrd="0" destOrd="6" presId="urn:microsoft.com/office/officeart/2005/8/layout/vList5"/>
    <dgm:cxn modelId="{32FF8282-7374-4233-A037-D73E326B40EF}" srcId="{1844C61C-E8C2-4DD7-B810-906C6503E3D0}" destId="{62625D2C-821C-4AD9-9E41-7DBB436537CE}" srcOrd="7" destOrd="0" parTransId="{405CE6FA-52EB-422D-8ADB-CFAD1760EBB7}" sibTransId="{6BF1B711-CEA7-4635-AC7C-00AE80F92B2A}"/>
    <dgm:cxn modelId="{AA62A8F9-774E-473B-A3A5-65F17C07D472}" type="presOf" srcId="{864BA6A2-C534-483E-AE4A-5B0EFF4C0BFA}" destId="{C97CF7B2-7383-4F12-A6B6-4A9E266C653D}" srcOrd="0" destOrd="0" presId="urn:microsoft.com/office/officeart/2005/8/layout/vList5"/>
    <dgm:cxn modelId="{3DB21439-77F2-4730-8CEA-C08CB48EBD5D}" srcId="{593804D6-6F2E-4891-995C-7AB2D8934C27}" destId="{C7AFE303-F6DB-4E0D-ABBE-80932C84D05E}" srcOrd="2" destOrd="0" parTransId="{64463E45-0BAD-4436-8C5C-A048FAD57F10}" sibTransId="{A21F991C-3FD3-43AD-A475-483D48572CFF}"/>
    <dgm:cxn modelId="{60BA4557-C5C0-4DD8-B1FF-B4ACC7723D5C}" type="presOf" srcId="{27B2A005-E36F-47DF-B5DF-B714709DA87D}" destId="{CF2738D1-7C10-45E3-B6BC-933A1F813C7B}" srcOrd="0" destOrd="2" presId="urn:microsoft.com/office/officeart/2005/8/layout/vList5"/>
    <dgm:cxn modelId="{9354B3A0-8E7D-44FB-BC0F-AE14E0A8133A}" type="presOf" srcId="{453DFB66-F061-4610-B743-A0408C2546E8}" destId="{7CDE6777-88BF-4598-8F9F-AB469DB21DB0}" srcOrd="0" destOrd="0" presId="urn:microsoft.com/office/officeart/2005/8/layout/vList5"/>
    <dgm:cxn modelId="{FF6BB394-11AE-4865-B8FD-79392CE996D9}" type="presOf" srcId="{593804D6-6F2E-4891-995C-7AB2D8934C27}" destId="{46479AAC-E5C6-475E-845A-BF7349576AB7}" srcOrd="0" destOrd="0" presId="urn:microsoft.com/office/officeart/2005/8/layout/vList5"/>
    <dgm:cxn modelId="{7F340637-AA91-4880-90D0-CBF107F8671F}" type="presOf" srcId="{3A78BCA4-2EC8-4C5A-8392-88E57C492D13}" destId="{7CDE6777-88BF-4598-8F9F-AB469DB21DB0}" srcOrd="0" destOrd="1" presId="urn:microsoft.com/office/officeart/2005/8/layout/vList5"/>
    <dgm:cxn modelId="{7EC4C159-4967-455D-A4BD-8FAF76411B47}" srcId="{17365AB1-FD07-4772-907D-58B901518EED}" destId="{E078354E-2B53-48CC-80AA-2962AEB853D1}" srcOrd="2" destOrd="0" parTransId="{A686A685-FBFB-47E1-B522-2AD8650C756D}" sibTransId="{CE4D0C09-992B-448B-AE3F-5E8A3FB3B6DE}"/>
    <dgm:cxn modelId="{E7924F2E-4FD6-4105-8441-79E2B4A3B2C6}" type="presOf" srcId="{134FDD83-3884-42AC-8325-2B53DFBC66D3}" destId="{CF2738D1-7C10-45E3-B6BC-933A1F813C7B}" srcOrd="0" destOrd="0" presId="urn:microsoft.com/office/officeart/2005/8/layout/vList5"/>
    <dgm:cxn modelId="{165F4576-797A-42FA-BF75-6D714CBFBB50}" srcId="{1844C61C-E8C2-4DD7-B810-906C6503E3D0}" destId="{C56AC0FB-2529-4B3E-B3AD-9B7580DE6FE2}" srcOrd="11" destOrd="0" parTransId="{886B2203-81B5-4F1B-9E5C-21861B9849BF}" sibTransId="{CFB53BAB-645B-4E5B-9636-A66B63BCC6C0}"/>
    <dgm:cxn modelId="{25C5BFE5-DA05-496F-A229-95FD3E368930}" srcId="{1844C61C-E8C2-4DD7-B810-906C6503E3D0}" destId="{5A16484E-07CF-498B-9F10-9E0E496230AA}" srcOrd="4" destOrd="0" parTransId="{29FDDBB4-BDCF-42D4-93AF-B88EA600B9DA}" sibTransId="{08CC3F01-07A3-4E5C-AAEE-4CF94B38C7C2}"/>
    <dgm:cxn modelId="{3A4F8BFC-B259-4170-A028-91905FF4FB9E}" type="presOf" srcId="{62625D2C-821C-4AD9-9E41-7DBB436537CE}" destId="{CF2738D1-7C10-45E3-B6BC-933A1F813C7B}" srcOrd="0" destOrd="7" presId="urn:microsoft.com/office/officeart/2005/8/layout/vList5"/>
    <dgm:cxn modelId="{CA2470E1-26A6-46EC-93A7-5C21955FD2AE}" type="presOf" srcId="{93DD340B-5ED0-408C-A5F7-C4C75E366DFE}" destId="{CF2738D1-7C10-45E3-B6BC-933A1F813C7B}" srcOrd="0" destOrd="12" presId="urn:microsoft.com/office/officeart/2005/8/layout/vList5"/>
    <dgm:cxn modelId="{1D4F4C25-E7BA-4178-8207-60378AC13AA2}" type="presOf" srcId="{17365AB1-FD07-4772-907D-58B901518EED}" destId="{04C82419-59A0-4349-9726-1D1BF95EEEC3}" srcOrd="0" destOrd="0" presId="urn:microsoft.com/office/officeart/2005/8/layout/vList5"/>
    <dgm:cxn modelId="{A8D97DB2-7277-4F18-BF47-B2A14BE7731D}" srcId="{1844C61C-E8C2-4DD7-B810-906C6503E3D0}" destId="{91165E6F-373C-445E-A615-8692AE5F37EB}" srcOrd="9" destOrd="0" parTransId="{F37025DF-029A-46EC-83F4-1A33F891A54A}" sibTransId="{7FDDA1E1-0217-49FB-A9ED-2A741C29C969}"/>
    <dgm:cxn modelId="{B3F92875-68D5-4F81-9956-02C94E904AAE}" srcId="{1844C61C-E8C2-4DD7-B810-906C6503E3D0}" destId="{2CBDD0BE-9514-488A-A1CA-D374B83AF635}" srcOrd="3" destOrd="0" parTransId="{9596B7F4-3996-4B81-89C3-5A99EBCAF474}" sibTransId="{9A63060E-595E-46F9-B12B-0905C02DF7FA}"/>
    <dgm:cxn modelId="{0BC72DD4-615D-4E15-996A-AD66405E0DA1}" srcId="{C7AFE303-F6DB-4E0D-ABBE-80932C84D05E}" destId="{864BA6A2-C534-483E-AE4A-5B0EFF4C0BFA}" srcOrd="0" destOrd="0" parTransId="{DAEBC834-69E0-4B60-9171-9B840D489A4E}" sibTransId="{7E21DB33-6851-4C57-A81A-F44E6AC67DFD}"/>
    <dgm:cxn modelId="{DBFA51DD-24D9-4A2A-897A-6ED43BD8B475}" srcId="{1844C61C-E8C2-4DD7-B810-906C6503E3D0}" destId="{93DD340B-5ED0-408C-A5F7-C4C75E366DFE}" srcOrd="12" destOrd="0" parTransId="{6748826B-AACF-4E6E-902A-B9D5E40D0404}" sibTransId="{362769F6-CC7F-498C-AA27-CD6042EC5832}"/>
    <dgm:cxn modelId="{863BADCF-2661-45FB-AC79-A193CF1BBA43}" srcId="{1844C61C-E8C2-4DD7-B810-906C6503E3D0}" destId="{00319C10-DC8D-4E2D-B4C9-4729A0B6F2E3}" srcOrd="10" destOrd="0" parTransId="{871847C1-4976-4023-895B-0C3333B69DE3}" sibTransId="{3617C262-DA20-4FAA-8868-DF96B7389743}"/>
    <dgm:cxn modelId="{D5D865A7-B084-4D35-AF54-E8BCE329C490}" srcId="{1844C61C-E8C2-4DD7-B810-906C6503E3D0}" destId="{E48609EA-648A-46C6-9D44-5FE081EEC961}" srcOrd="13" destOrd="0" parTransId="{42E886EA-8D99-482B-ABB9-AA223D1C9EB1}" sibTransId="{D591C5E4-B876-4E64-98AA-8FAF98874E6E}"/>
    <dgm:cxn modelId="{73B04D77-567F-4A50-830F-C3FCE7EEC91F}" type="presOf" srcId="{27A6A488-C422-4342-A6A6-56B378F4F943}" destId="{CF2738D1-7C10-45E3-B6BC-933A1F813C7B}" srcOrd="0" destOrd="1" presId="urn:microsoft.com/office/officeart/2005/8/layout/vList5"/>
    <dgm:cxn modelId="{B9BD0CA7-85AE-40DA-B09D-08D7C59BC917}" srcId="{1844C61C-E8C2-4DD7-B810-906C6503E3D0}" destId="{71FB8525-BD1E-465A-8CC9-75626126094C}" srcOrd="8" destOrd="0" parTransId="{7F03B779-F0CD-4EBE-8BBA-AD7E3E51ED11}" sibTransId="{14662CDF-2619-4D2D-BC61-61511C7C548C}"/>
    <dgm:cxn modelId="{9B5C4AAD-09AB-4C73-A4A3-A74D4FA559F7}" srcId="{1844C61C-E8C2-4DD7-B810-906C6503E3D0}" destId="{134FDD83-3884-42AC-8325-2B53DFBC66D3}" srcOrd="0" destOrd="0" parTransId="{C1EBAFDB-EA4C-42F7-9469-3D390B60F006}" sibTransId="{6D3972A4-0E94-4FC1-8557-3F20A37F360F}"/>
    <dgm:cxn modelId="{0270F6AC-321F-4C75-97A3-B1AAC5D36973}" srcId="{17365AB1-FD07-4772-907D-58B901518EED}" destId="{3A78BCA4-2EC8-4C5A-8392-88E57C492D13}" srcOrd="1" destOrd="0" parTransId="{C2149CD7-832A-4BB9-9346-F2C0AC8CDA91}" sibTransId="{7975B335-17CB-4C5F-9AB7-23EDED7CA04E}"/>
    <dgm:cxn modelId="{77B25147-CAC3-4420-8E85-CA5754FFA11C}" type="presOf" srcId="{71FB8525-BD1E-465A-8CC9-75626126094C}" destId="{CF2738D1-7C10-45E3-B6BC-933A1F813C7B}" srcOrd="0" destOrd="8" presId="urn:microsoft.com/office/officeart/2005/8/layout/vList5"/>
    <dgm:cxn modelId="{ECBCDAD7-0CE5-4030-82D4-82CA627057B5}" type="presOf" srcId="{C56AC0FB-2529-4B3E-B3AD-9B7580DE6FE2}" destId="{CF2738D1-7C10-45E3-B6BC-933A1F813C7B}" srcOrd="0" destOrd="11" presId="urn:microsoft.com/office/officeart/2005/8/layout/vList5"/>
    <dgm:cxn modelId="{6AC62D72-9DE7-4545-A3E6-0DB4382FB9AF}" type="presOf" srcId="{91165E6F-373C-445E-A615-8692AE5F37EB}" destId="{CF2738D1-7C10-45E3-B6BC-933A1F813C7B}" srcOrd="0" destOrd="9" presId="urn:microsoft.com/office/officeart/2005/8/layout/vList5"/>
    <dgm:cxn modelId="{F25FA247-90C8-4C81-89F6-0CF805ECA20C}" srcId="{1844C61C-E8C2-4DD7-B810-906C6503E3D0}" destId="{5D24F2D6-610B-4C8F-8263-BAC5135D2F14}" srcOrd="5" destOrd="0" parTransId="{5E6DB895-7386-4EAE-9174-CA24B256E61E}" sibTransId="{F7549DFD-61A7-46C0-A9A1-BE1455C62F18}"/>
    <dgm:cxn modelId="{8193E643-08D4-4651-B2D6-27EE5C7CE95F}" srcId="{1844C61C-E8C2-4DD7-B810-906C6503E3D0}" destId="{88E08A37-6EFD-4A74-8864-128814989A3F}" srcOrd="6" destOrd="0" parTransId="{2702BD0E-B9F6-45D4-9C25-2DF1958CFA50}" sibTransId="{DBBCAE7B-01F6-4FB7-B9B2-6C95DDF83DCB}"/>
    <dgm:cxn modelId="{53FA4D3B-E19F-4307-9498-B14B31DD9CF8}" type="presOf" srcId="{E48609EA-648A-46C6-9D44-5FE081EEC961}" destId="{CF2738D1-7C10-45E3-B6BC-933A1F813C7B}" srcOrd="0" destOrd="13" presId="urn:microsoft.com/office/officeart/2005/8/layout/vList5"/>
    <dgm:cxn modelId="{563F5022-02AE-40E0-9001-B573A626C71F}" type="presOf" srcId="{00319C10-DC8D-4E2D-B4C9-4729A0B6F2E3}" destId="{CF2738D1-7C10-45E3-B6BC-933A1F813C7B}" srcOrd="0" destOrd="10" presId="urn:microsoft.com/office/officeart/2005/8/layout/vList5"/>
    <dgm:cxn modelId="{0D439B72-1928-4723-852D-027F1B1CB957}" type="presOf" srcId="{E078354E-2B53-48CC-80AA-2962AEB853D1}" destId="{7CDE6777-88BF-4598-8F9F-AB469DB21DB0}" srcOrd="0" destOrd="2" presId="urn:microsoft.com/office/officeart/2005/8/layout/vList5"/>
    <dgm:cxn modelId="{F521E840-E5BA-4362-B95C-F7F916E6958E}" srcId="{593804D6-6F2E-4891-995C-7AB2D8934C27}" destId="{17365AB1-FD07-4772-907D-58B901518EED}" srcOrd="1" destOrd="0" parTransId="{E6B6B740-4669-4AF8-A417-D3BA121C3510}" sibTransId="{10E46A9C-F332-4B31-AED4-D0FA4238E1BA}"/>
    <dgm:cxn modelId="{0D625E5B-BD9E-4866-BD34-CD6C949280D1}" srcId="{17365AB1-FD07-4772-907D-58B901518EED}" destId="{453DFB66-F061-4610-B743-A0408C2546E8}" srcOrd="0" destOrd="0" parTransId="{E6B16E21-11BA-4A37-802A-5B33A4F97478}" sibTransId="{28999AB2-296C-42C8-9CD3-3995D74863C9}"/>
    <dgm:cxn modelId="{F1B6FBAA-4157-4D9B-8169-79EE5E2169B8}" type="presOf" srcId="{C7AFE303-F6DB-4E0D-ABBE-80932C84D05E}" destId="{EFD48138-4B01-4131-A98C-52C71D9B9EE1}" srcOrd="0" destOrd="0" presId="urn:microsoft.com/office/officeart/2005/8/layout/vList5"/>
    <dgm:cxn modelId="{4AC494BA-072E-4991-A5BD-019B404CC8FB}" type="presOf" srcId="{2CBDD0BE-9514-488A-A1CA-D374B83AF635}" destId="{CF2738D1-7C10-45E3-B6BC-933A1F813C7B}" srcOrd="0" destOrd="3" presId="urn:microsoft.com/office/officeart/2005/8/layout/vList5"/>
    <dgm:cxn modelId="{E78EEF64-4CDA-42AF-8CB2-34556708FA61}" type="presParOf" srcId="{46479AAC-E5C6-475E-845A-BF7349576AB7}" destId="{4F4164A8-EC97-432A-85F3-0EA85169696E}" srcOrd="0" destOrd="0" presId="urn:microsoft.com/office/officeart/2005/8/layout/vList5"/>
    <dgm:cxn modelId="{D823A662-17BD-44B1-BD2C-553E7C5D7A75}" type="presParOf" srcId="{4F4164A8-EC97-432A-85F3-0EA85169696E}" destId="{B5857C55-8701-40E0-BF2E-30A93967EAC1}" srcOrd="0" destOrd="0" presId="urn:microsoft.com/office/officeart/2005/8/layout/vList5"/>
    <dgm:cxn modelId="{1965DB1B-6F64-41C3-8201-8BFD90C4C94A}" type="presParOf" srcId="{4F4164A8-EC97-432A-85F3-0EA85169696E}" destId="{CF2738D1-7C10-45E3-B6BC-933A1F813C7B}" srcOrd="1" destOrd="0" presId="urn:microsoft.com/office/officeart/2005/8/layout/vList5"/>
    <dgm:cxn modelId="{15BB55B0-5E76-467A-9B2A-F41BC5C1DD17}" type="presParOf" srcId="{46479AAC-E5C6-475E-845A-BF7349576AB7}" destId="{0F9BEC9E-C11F-4350-9BCD-B9B88541835E}" srcOrd="1" destOrd="0" presId="urn:microsoft.com/office/officeart/2005/8/layout/vList5"/>
    <dgm:cxn modelId="{698052E0-18E8-4B15-A25B-5F52DD2DE472}" type="presParOf" srcId="{46479AAC-E5C6-475E-845A-BF7349576AB7}" destId="{CAA41911-71F2-4459-ACA4-BA3B56BF6447}" srcOrd="2" destOrd="0" presId="urn:microsoft.com/office/officeart/2005/8/layout/vList5"/>
    <dgm:cxn modelId="{D98B7918-DE78-47B4-A997-2AB41831223B}" type="presParOf" srcId="{CAA41911-71F2-4459-ACA4-BA3B56BF6447}" destId="{04C82419-59A0-4349-9726-1D1BF95EEEC3}" srcOrd="0" destOrd="0" presId="urn:microsoft.com/office/officeart/2005/8/layout/vList5"/>
    <dgm:cxn modelId="{CBBB5EC6-0004-48D4-8FD1-ACF84352E994}" type="presParOf" srcId="{CAA41911-71F2-4459-ACA4-BA3B56BF6447}" destId="{7CDE6777-88BF-4598-8F9F-AB469DB21DB0}" srcOrd="1" destOrd="0" presId="urn:microsoft.com/office/officeart/2005/8/layout/vList5"/>
    <dgm:cxn modelId="{62924567-D1A5-41E7-85E4-4472AA1FA21B}" type="presParOf" srcId="{46479AAC-E5C6-475E-845A-BF7349576AB7}" destId="{D9A51F83-0586-427C-B5EF-EEB7721A635F}" srcOrd="3" destOrd="0" presId="urn:microsoft.com/office/officeart/2005/8/layout/vList5"/>
    <dgm:cxn modelId="{425C7823-8689-494B-AD3E-53583D667E01}" type="presParOf" srcId="{46479AAC-E5C6-475E-845A-BF7349576AB7}" destId="{C1750A00-D06A-48B1-9ED0-017CED663C9F}" srcOrd="4" destOrd="0" presId="urn:microsoft.com/office/officeart/2005/8/layout/vList5"/>
    <dgm:cxn modelId="{2DA6A63C-E693-4BB3-9843-59C28F8263BA}" type="presParOf" srcId="{C1750A00-D06A-48B1-9ED0-017CED663C9F}" destId="{EFD48138-4B01-4131-A98C-52C71D9B9EE1}" srcOrd="0" destOrd="0" presId="urn:microsoft.com/office/officeart/2005/8/layout/vList5"/>
    <dgm:cxn modelId="{C4E68B87-2C89-467E-B6CA-84EEBE73432C}" type="presParOf" srcId="{C1750A00-D06A-48B1-9ED0-017CED663C9F}" destId="{C97CF7B2-7383-4F12-A6B6-4A9E266C65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1DB660-F424-4E41-A81B-072CBF9CD63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F55AE0-29A7-4563-9F6E-A5C6DD6491FF}">
      <dgm:prSet phldrT="[Text]"/>
      <dgm:spPr/>
      <dgm:t>
        <a:bodyPr/>
        <a:lstStyle/>
        <a:p>
          <a:r>
            <a:rPr lang="en-US" dirty="0" smtClean="0"/>
            <a:t>…. FIRST AND FOREMOST</a:t>
          </a:r>
          <a:endParaRPr lang="en-US" dirty="0"/>
        </a:p>
      </dgm:t>
    </dgm:pt>
    <dgm:pt modelId="{E1F77576-35AF-45AC-A2CD-C345241226A0}" type="parTrans" cxnId="{B7C90C13-68B0-40A5-8117-0BA406A071E3}">
      <dgm:prSet/>
      <dgm:spPr/>
      <dgm:t>
        <a:bodyPr/>
        <a:lstStyle/>
        <a:p>
          <a:endParaRPr lang="en-US"/>
        </a:p>
      </dgm:t>
    </dgm:pt>
    <dgm:pt modelId="{22660E9D-13B6-40D6-B272-891288097535}" type="sibTrans" cxnId="{B7C90C13-68B0-40A5-8117-0BA406A071E3}">
      <dgm:prSet/>
      <dgm:spPr/>
      <dgm:t>
        <a:bodyPr/>
        <a:lstStyle/>
        <a:p>
          <a:endParaRPr lang="en-US"/>
        </a:p>
      </dgm:t>
    </dgm:pt>
    <dgm:pt modelId="{1AD623D2-6646-4DB3-AC4C-87C0ECA8C86A}">
      <dgm:prSet phldrT="[Text]"/>
      <dgm:spPr/>
      <dgm:t>
        <a:bodyPr/>
        <a:lstStyle/>
        <a:p>
          <a:r>
            <a:rPr lang="en-US" dirty="0" smtClean="0"/>
            <a:t>Customer driven with USER SPECIFIC EXECUTION</a:t>
          </a:r>
          <a:endParaRPr lang="en-US" dirty="0"/>
        </a:p>
      </dgm:t>
    </dgm:pt>
    <dgm:pt modelId="{056B0639-7804-4CD0-B278-F0A4E19CCA6C}" type="parTrans" cxnId="{CEE122C0-49EC-4C6A-83FE-55409DC151FD}">
      <dgm:prSet/>
      <dgm:spPr/>
      <dgm:t>
        <a:bodyPr/>
        <a:lstStyle/>
        <a:p>
          <a:endParaRPr lang="en-US"/>
        </a:p>
      </dgm:t>
    </dgm:pt>
    <dgm:pt modelId="{9AF69559-6C6D-4982-A3DB-9FC7F29BF87C}" type="sibTrans" cxnId="{CEE122C0-49EC-4C6A-83FE-55409DC151FD}">
      <dgm:prSet/>
      <dgm:spPr/>
      <dgm:t>
        <a:bodyPr/>
        <a:lstStyle/>
        <a:p>
          <a:endParaRPr lang="en-US"/>
        </a:p>
      </dgm:t>
    </dgm:pt>
    <dgm:pt modelId="{7DF4B432-E96D-48EC-8C13-35162FDCD508}">
      <dgm:prSet phldrT="[Text]"/>
      <dgm:spPr/>
      <dgm:t>
        <a:bodyPr/>
        <a:lstStyle/>
        <a:p>
          <a:r>
            <a:rPr lang="en-US" dirty="0" smtClean="0"/>
            <a:t>…. COMMITTED TO EXCELLENCE</a:t>
          </a:r>
          <a:endParaRPr lang="en-US" dirty="0"/>
        </a:p>
      </dgm:t>
    </dgm:pt>
    <dgm:pt modelId="{2301317D-EB7D-479C-BF8A-0E77C5D090AF}" type="parTrans" cxnId="{52188772-9C39-40DD-B167-C03A6050E07B}">
      <dgm:prSet/>
      <dgm:spPr/>
      <dgm:t>
        <a:bodyPr/>
        <a:lstStyle/>
        <a:p>
          <a:endParaRPr lang="en-US"/>
        </a:p>
      </dgm:t>
    </dgm:pt>
    <dgm:pt modelId="{45DDEB9F-E455-4FE4-BC49-A2C468DD3E58}" type="sibTrans" cxnId="{52188772-9C39-40DD-B167-C03A6050E07B}">
      <dgm:prSet/>
      <dgm:spPr/>
      <dgm:t>
        <a:bodyPr/>
        <a:lstStyle/>
        <a:p>
          <a:endParaRPr lang="en-US"/>
        </a:p>
      </dgm:t>
    </dgm:pt>
    <dgm:pt modelId="{D0D0048C-01D9-4F27-BB80-E73AB4DD57D6}">
      <dgm:prSet phldrT="[Text]"/>
      <dgm:spPr/>
      <dgm:t>
        <a:bodyPr/>
        <a:lstStyle/>
        <a:p>
          <a:r>
            <a:rPr lang="en-US" dirty="0" smtClean="0"/>
            <a:t>Equipment Performance, Quality, Timely Delivery and After-Sales-Service, THERMODYNE strives continuously to be FIRST among the Best.</a:t>
          </a:r>
          <a:endParaRPr lang="en-US" dirty="0"/>
        </a:p>
      </dgm:t>
    </dgm:pt>
    <dgm:pt modelId="{046AC28E-090A-4881-9BF1-762B4CFA56DC}" type="parTrans" cxnId="{FB026FAA-1C88-4160-AB10-4DCA3AFB06B8}">
      <dgm:prSet/>
      <dgm:spPr/>
      <dgm:t>
        <a:bodyPr/>
        <a:lstStyle/>
        <a:p>
          <a:endParaRPr lang="en-US"/>
        </a:p>
      </dgm:t>
    </dgm:pt>
    <dgm:pt modelId="{7E78F7C2-E084-4A26-91EC-7B45BFA2E6A9}" type="sibTrans" cxnId="{FB026FAA-1C88-4160-AB10-4DCA3AFB06B8}">
      <dgm:prSet/>
      <dgm:spPr/>
      <dgm:t>
        <a:bodyPr/>
        <a:lstStyle/>
        <a:p>
          <a:endParaRPr lang="en-US"/>
        </a:p>
      </dgm:t>
    </dgm:pt>
    <dgm:pt modelId="{C08020B0-4FB0-4683-9137-FB710F9969F0}" type="pres">
      <dgm:prSet presAssocID="{B11DB660-F424-4E41-A81B-072CBF9CD6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F06D33-EEAB-4C60-B7FF-4D8E5717ABEB}" type="pres">
      <dgm:prSet presAssocID="{4DF55AE0-29A7-4563-9F6E-A5C6DD6491F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4D9C8-01EA-4F91-829D-E127D2E235E0}" type="pres">
      <dgm:prSet presAssocID="{4DF55AE0-29A7-4563-9F6E-A5C6DD6491F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5DE15-A1AD-4D47-95B9-C4BB89C3BEB2}" type="pres">
      <dgm:prSet presAssocID="{7DF4B432-E96D-48EC-8C13-35162FDCD50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7D8F37-222B-4CDD-849B-6FEBF5A293A3}" type="pres">
      <dgm:prSet presAssocID="{7DF4B432-E96D-48EC-8C13-35162FDCD508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C90C13-68B0-40A5-8117-0BA406A071E3}" srcId="{B11DB660-F424-4E41-A81B-072CBF9CD636}" destId="{4DF55AE0-29A7-4563-9F6E-A5C6DD6491FF}" srcOrd="0" destOrd="0" parTransId="{E1F77576-35AF-45AC-A2CD-C345241226A0}" sibTransId="{22660E9D-13B6-40D6-B272-891288097535}"/>
    <dgm:cxn modelId="{EF9FDEFC-21B8-4BB3-B61B-EDA888D4D542}" type="presOf" srcId="{D0D0048C-01D9-4F27-BB80-E73AB4DD57D6}" destId="{417D8F37-222B-4CDD-849B-6FEBF5A293A3}" srcOrd="0" destOrd="0" presId="urn:microsoft.com/office/officeart/2005/8/layout/vList2"/>
    <dgm:cxn modelId="{FB026FAA-1C88-4160-AB10-4DCA3AFB06B8}" srcId="{7DF4B432-E96D-48EC-8C13-35162FDCD508}" destId="{D0D0048C-01D9-4F27-BB80-E73AB4DD57D6}" srcOrd="0" destOrd="0" parTransId="{046AC28E-090A-4881-9BF1-762B4CFA56DC}" sibTransId="{7E78F7C2-E084-4A26-91EC-7B45BFA2E6A9}"/>
    <dgm:cxn modelId="{048974A6-2AD0-4494-AC74-894BA940A0D9}" type="presOf" srcId="{1AD623D2-6646-4DB3-AC4C-87C0ECA8C86A}" destId="{2484D9C8-01EA-4F91-829D-E127D2E235E0}" srcOrd="0" destOrd="0" presId="urn:microsoft.com/office/officeart/2005/8/layout/vList2"/>
    <dgm:cxn modelId="{BCF7139B-2CCA-4D29-8313-C3F828D5D78D}" type="presOf" srcId="{B11DB660-F424-4E41-A81B-072CBF9CD636}" destId="{C08020B0-4FB0-4683-9137-FB710F9969F0}" srcOrd="0" destOrd="0" presId="urn:microsoft.com/office/officeart/2005/8/layout/vList2"/>
    <dgm:cxn modelId="{E6A8CA59-B652-4989-8B92-5231B668B0C8}" type="presOf" srcId="{7DF4B432-E96D-48EC-8C13-35162FDCD508}" destId="{8335DE15-A1AD-4D47-95B9-C4BB89C3BEB2}" srcOrd="0" destOrd="0" presId="urn:microsoft.com/office/officeart/2005/8/layout/vList2"/>
    <dgm:cxn modelId="{CEE122C0-49EC-4C6A-83FE-55409DC151FD}" srcId="{4DF55AE0-29A7-4563-9F6E-A5C6DD6491FF}" destId="{1AD623D2-6646-4DB3-AC4C-87C0ECA8C86A}" srcOrd="0" destOrd="0" parTransId="{056B0639-7804-4CD0-B278-F0A4E19CCA6C}" sibTransId="{9AF69559-6C6D-4982-A3DB-9FC7F29BF87C}"/>
    <dgm:cxn modelId="{52188772-9C39-40DD-B167-C03A6050E07B}" srcId="{B11DB660-F424-4E41-A81B-072CBF9CD636}" destId="{7DF4B432-E96D-48EC-8C13-35162FDCD508}" srcOrd="1" destOrd="0" parTransId="{2301317D-EB7D-479C-BF8A-0E77C5D090AF}" sibTransId="{45DDEB9F-E455-4FE4-BC49-A2C468DD3E58}"/>
    <dgm:cxn modelId="{F54ADDB6-DFA9-4B30-9AB0-85188D2A7C42}" type="presOf" srcId="{4DF55AE0-29A7-4563-9F6E-A5C6DD6491FF}" destId="{14F06D33-EEAB-4C60-B7FF-4D8E5717ABEB}" srcOrd="0" destOrd="0" presId="urn:microsoft.com/office/officeart/2005/8/layout/vList2"/>
    <dgm:cxn modelId="{06797D92-773C-4812-A781-E228051B71FB}" type="presParOf" srcId="{C08020B0-4FB0-4683-9137-FB710F9969F0}" destId="{14F06D33-EEAB-4C60-B7FF-4D8E5717ABEB}" srcOrd="0" destOrd="0" presId="urn:microsoft.com/office/officeart/2005/8/layout/vList2"/>
    <dgm:cxn modelId="{6ABD0907-5845-49C6-A2CB-40A6C477B6D2}" type="presParOf" srcId="{C08020B0-4FB0-4683-9137-FB710F9969F0}" destId="{2484D9C8-01EA-4F91-829D-E127D2E235E0}" srcOrd="1" destOrd="0" presId="urn:microsoft.com/office/officeart/2005/8/layout/vList2"/>
    <dgm:cxn modelId="{31F1239D-DFA4-44FB-B53B-6E89BBA2DF93}" type="presParOf" srcId="{C08020B0-4FB0-4683-9137-FB710F9969F0}" destId="{8335DE15-A1AD-4D47-95B9-C4BB89C3BEB2}" srcOrd="2" destOrd="0" presId="urn:microsoft.com/office/officeart/2005/8/layout/vList2"/>
    <dgm:cxn modelId="{36F4EFF9-32A5-4FE8-88CB-4647CF227866}" type="presParOf" srcId="{C08020B0-4FB0-4683-9137-FB710F9969F0}" destId="{417D8F37-222B-4CDD-849B-6FEBF5A293A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277258F-F529-4C4D-A0FD-9ED6BA61FEF5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6DFD807-50F6-48F1-858C-92CAB8E3F6A8}">
      <dgm:prSet phldrT="[Text]"/>
      <dgm:spPr/>
      <dgm:t>
        <a:bodyPr/>
        <a:lstStyle/>
        <a:p>
          <a:r>
            <a:rPr lang="en-US" dirty="0" smtClean="0"/>
            <a:t>TECHNOLOGY EXPORT</a:t>
          </a:r>
          <a:endParaRPr lang="en-US" dirty="0"/>
        </a:p>
      </dgm:t>
    </dgm:pt>
    <dgm:pt modelId="{54602E3B-313B-4B3E-A79A-80C2064957B9}" type="parTrans" cxnId="{FD1B153A-E7C2-4618-92C7-62E0E9A500F7}">
      <dgm:prSet/>
      <dgm:spPr/>
      <dgm:t>
        <a:bodyPr/>
        <a:lstStyle/>
        <a:p>
          <a:endParaRPr lang="en-US"/>
        </a:p>
      </dgm:t>
    </dgm:pt>
    <dgm:pt modelId="{33093B3D-3B8B-4C23-B2B8-8F70A2DF63C3}" type="sibTrans" cxnId="{FD1B153A-E7C2-4618-92C7-62E0E9A500F7}">
      <dgm:prSet/>
      <dgm:spPr/>
      <dgm:t>
        <a:bodyPr/>
        <a:lstStyle/>
        <a:p>
          <a:endParaRPr lang="en-US"/>
        </a:p>
      </dgm:t>
    </dgm:pt>
    <dgm:pt modelId="{D55E6548-5745-488F-919A-5B8C74748B02}">
      <dgm:prSet/>
      <dgm:spPr/>
      <dgm:t>
        <a:bodyPr/>
        <a:lstStyle/>
        <a:p>
          <a:r>
            <a:rPr lang="en-US" dirty="0" smtClean="0"/>
            <a:t>WATER TUBE BOILERS</a:t>
          </a:r>
          <a:endParaRPr lang="en-US" dirty="0"/>
        </a:p>
      </dgm:t>
    </dgm:pt>
    <dgm:pt modelId="{21887393-8AFC-498C-A270-AEC0839DB190}" type="parTrans" cxnId="{B146219B-2CB0-4CA2-B54D-CC94F2108131}">
      <dgm:prSet/>
      <dgm:spPr/>
      <dgm:t>
        <a:bodyPr/>
        <a:lstStyle/>
        <a:p>
          <a:endParaRPr lang="en-US"/>
        </a:p>
      </dgm:t>
    </dgm:pt>
    <dgm:pt modelId="{3A5F06D5-73E5-4FC8-AB58-B91C3B9CF0C1}" type="sibTrans" cxnId="{B146219B-2CB0-4CA2-B54D-CC94F2108131}">
      <dgm:prSet/>
      <dgm:spPr/>
      <dgm:t>
        <a:bodyPr/>
        <a:lstStyle/>
        <a:p>
          <a:endParaRPr lang="en-US"/>
        </a:p>
      </dgm:t>
    </dgm:pt>
    <dgm:pt modelId="{1E8414A2-A2D5-422E-9033-E0DABF378925}">
      <dgm:prSet/>
      <dgm:spPr/>
      <dgm:t>
        <a:bodyPr/>
        <a:lstStyle/>
        <a:p>
          <a:r>
            <a:rPr lang="en-US" dirty="0" smtClean="0"/>
            <a:t>PACKAGE / COMPO BOILERS</a:t>
          </a:r>
          <a:endParaRPr lang="en-US" dirty="0"/>
        </a:p>
      </dgm:t>
    </dgm:pt>
    <dgm:pt modelId="{D9C5B61C-A241-4925-995F-7813B226042D}" type="parTrans" cxnId="{DDA3B6A8-3198-400A-9A8F-415726C50EFC}">
      <dgm:prSet/>
      <dgm:spPr/>
      <dgm:t>
        <a:bodyPr/>
        <a:lstStyle/>
        <a:p>
          <a:endParaRPr lang="en-US"/>
        </a:p>
      </dgm:t>
    </dgm:pt>
    <dgm:pt modelId="{44B8B6C6-ADD1-40CD-B110-7BADE5251309}" type="sibTrans" cxnId="{DDA3B6A8-3198-400A-9A8F-415726C50EFC}">
      <dgm:prSet/>
      <dgm:spPr/>
      <dgm:t>
        <a:bodyPr/>
        <a:lstStyle/>
        <a:p>
          <a:endParaRPr lang="en-US"/>
        </a:p>
      </dgm:t>
    </dgm:pt>
    <dgm:pt modelId="{30C17B36-B35D-44F6-BD8E-69F150289F65}">
      <dgm:prSet/>
      <dgm:spPr/>
      <dgm:t>
        <a:bodyPr/>
        <a:lstStyle/>
        <a:p>
          <a:r>
            <a:rPr lang="en-US" dirty="0" smtClean="0"/>
            <a:t>REVAMP / UPGRADATION</a:t>
          </a:r>
          <a:endParaRPr lang="en-US" dirty="0"/>
        </a:p>
      </dgm:t>
    </dgm:pt>
    <dgm:pt modelId="{EA233B6C-9D37-47DE-9F93-5EA119697045}" type="parTrans" cxnId="{DF6C168E-EC3F-473C-A0F9-19E6ADB5A9BE}">
      <dgm:prSet/>
      <dgm:spPr/>
      <dgm:t>
        <a:bodyPr/>
        <a:lstStyle/>
        <a:p>
          <a:endParaRPr lang="en-US"/>
        </a:p>
      </dgm:t>
    </dgm:pt>
    <dgm:pt modelId="{F5E40F88-A137-4518-B00D-1CA6B72B9789}" type="sibTrans" cxnId="{DF6C168E-EC3F-473C-A0F9-19E6ADB5A9BE}">
      <dgm:prSet/>
      <dgm:spPr/>
      <dgm:t>
        <a:bodyPr/>
        <a:lstStyle/>
        <a:p>
          <a:endParaRPr lang="en-US"/>
        </a:p>
      </dgm:t>
    </dgm:pt>
    <dgm:pt modelId="{3D9FD9CB-0DE1-4849-949C-55BC38B9642B}">
      <dgm:prSet/>
      <dgm:spPr/>
      <dgm:t>
        <a:bodyPr/>
        <a:lstStyle/>
        <a:p>
          <a:r>
            <a:rPr lang="en-US" dirty="0" smtClean="0"/>
            <a:t>PROCESS EQUIPMENT / COMPONENTS</a:t>
          </a:r>
          <a:endParaRPr lang="en-US" dirty="0"/>
        </a:p>
      </dgm:t>
    </dgm:pt>
    <dgm:pt modelId="{80C0B8A7-1C1E-4552-ADD9-C54920E948BA}" type="parTrans" cxnId="{F729AA29-4630-403B-8580-94F912107C99}">
      <dgm:prSet/>
      <dgm:spPr/>
      <dgm:t>
        <a:bodyPr/>
        <a:lstStyle/>
        <a:p>
          <a:endParaRPr lang="en-US"/>
        </a:p>
      </dgm:t>
    </dgm:pt>
    <dgm:pt modelId="{BF3888C5-CCCD-48BC-8DA0-0E83AC96AD98}" type="sibTrans" cxnId="{F729AA29-4630-403B-8580-94F912107C99}">
      <dgm:prSet/>
      <dgm:spPr/>
      <dgm:t>
        <a:bodyPr/>
        <a:lstStyle/>
        <a:p>
          <a:endParaRPr lang="en-US"/>
        </a:p>
      </dgm:t>
    </dgm:pt>
    <dgm:pt modelId="{4934F2E7-163E-433B-8F97-DC40E4376F48}">
      <dgm:prSet/>
      <dgm:spPr/>
      <dgm:t>
        <a:bodyPr/>
        <a:lstStyle/>
        <a:p>
          <a:r>
            <a:rPr lang="en-US" dirty="0" smtClean="0"/>
            <a:t>PRODUCT EXPORT</a:t>
          </a:r>
          <a:endParaRPr lang="en-US" dirty="0"/>
        </a:p>
      </dgm:t>
    </dgm:pt>
    <dgm:pt modelId="{9461B626-C0FC-4EBE-B1D0-7C699AB8B480}" type="sibTrans" cxnId="{6DED1A13-7D3E-44A7-B986-1249160924F2}">
      <dgm:prSet/>
      <dgm:spPr/>
      <dgm:t>
        <a:bodyPr/>
        <a:lstStyle/>
        <a:p>
          <a:endParaRPr lang="en-US"/>
        </a:p>
      </dgm:t>
    </dgm:pt>
    <dgm:pt modelId="{35DE9D08-9AE7-4535-A108-E4316CB25A30}" type="parTrans" cxnId="{6DED1A13-7D3E-44A7-B986-1249160924F2}">
      <dgm:prSet/>
      <dgm:spPr/>
      <dgm:t>
        <a:bodyPr/>
        <a:lstStyle/>
        <a:p>
          <a:endParaRPr lang="en-US"/>
        </a:p>
      </dgm:t>
    </dgm:pt>
    <dgm:pt modelId="{9A3FF5C9-0761-49C5-A83B-99632A1771CC}" type="pres">
      <dgm:prSet presAssocID="{0277258F-F529-4C4D-A0FD-9ED6BA61FEF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0BDF3A-B975-4670-9CB3-B9CCF927E97E}" type="pres">
      <dgm:prSet presAssocID="{86DFD807-50F6-48F1-858C-92CAB8E3F6A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41E81-1D2D-4EFC-AD6D-60E15F424070}" type="pres">
      <dgm:prSet presAssocID="{33093B3D-3B8B-4C23-B2B8-8F70A2DF63C3}" presName="sibTrans" presStyleCnt="0"/>
      <dgm:spPr/>
    </dgm:pt>
    <dgm:pt modelId="{57C807BB-C6AA-4F88-B5B3-1B1150D4BD65}" type="pres">
      <dgm:prSet presAssocID="{4934F2E7-163E-433B-8F97-DC40E4376F4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02BF1-1B4A-4492-BE20-2C059FFCD8C3}" type="pres">
      <dgm:prSet presAssocID="{9461B626-C0FC-4EBE-B1D0-7C699AB8B480}" presName="sibTrans" presStyleCnt="0"/>
      <dgm:spPr/>
    </dgm:pt>
    <dgm:pt modelId="{EC55DF6A-9718-422C-ABCA-5822E9EA7725}" type="pres">
      <dgm:prSet presAssocID="{D55E6548-5745-488F-919A-5B8C74748B0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580DC-7BD4-422C-ACD0-B23ED59848F8}" type="pres">
      <dgm:prSet presAssocID="{3A5F06D5-73E5-4FC8-AB58-B91C3B9CF0C1}" presName="sibTrans" presStyleCnt="0"/>
      <dgm:spPr/>
    </dgm:pt>
    <dgm:pt modelId="{47524E75-A975-48F7-A7F6-DE9974FB08D8}" type="pres">
      <dgm:prSet presAssocID="{1E8414A2-A2D5-422E-9033-E0DABF37892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30EE16-8A3F-47A2-B85B-42DCC343A23C}" type="pres">
      <dgm:prSet presAssocID="{44B8B6C6-ADD1-40CD-B110-7BADE5251309}" presName="sibTrans" presStyleCnt="0"/>
      <dgm:spPr/>
    </dgm:pt>
    <dgm:pt modelId="{521E717E-20CE-41BA-A5CE-F3547CEA2ECF}" type="pres">
      <dgm:prSet presAssocID="{30C17B36-B35D-44F6-BD8E-69F150289F6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8EE8B8-1897-4F7B-8257-FC51103CDAAE}" type="pres">
      <dgm:prSet presAssocID="{F5E40F88-A137-4518-B00D-1CA6B72B9789}" presName="sibTrans" presStyleCnt="0"/>
      <dgm:spPr/>
    </dgm:pt>
    <dgm:pt modelId="{7FA3A2B7-5701-4046-9A55-E79A871D68FD}" type="pres">
      <dgm:prSet presAssocID="{3D9FD9CB-0DE1-4849-949C-55BC38B9642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ED1A13-7D3E-44A7-B986-1249160924F2}" srcId="{0277258F-F529-4C4D-A0FD-9ED6BA61FEF5}" destId="{4934F2E7-163E-433B-8F97-DC40E4376F48}" srcOrd="1" destOrd="0" parTransId="{35DE9D08-9AE7-4535-A108-E4316CB25A30}" sibTransId="{9461B626-C0FC-4EBE-B1D0-7C699AB8B480}"/>
    <dgm:cxn modelId="{DA0A9446-DF58-467B-BE9A-2274B64F271D}" type="presOf" srcId="{0277258F-F529-4C4D-A0FD-9ED6BA61FEF5}" destId="{9A3FF5C9-0761-49C5-A83B-99632A1771CC}" srcOrd="0" destOrd="0" presId="urn:microsoft.com/office/officeart/2005/8/layout/default"/>
    <dgm:cxn modelId="{6EA02E7C-17EF-4CEB-96F1-5AD03ED1DE56}" type="presOf" srcId="{30C17B36-B35D-44F6-BD8E-69F150289F65}" destId="{521E717E-20CE-41BA-A5CE-F3547CEA2ECF}" srcOrd="0" destOrd="0" presId="urn:microsoft.com/office/officeart/2005/8/layout/default"/>
    <dgm:cxn modelId="{F69BF62D-1CD4-4299-88DF-68346A3E52E5}" type="presOf" srcId="{4934F2E7-163E-433B-8F97-DC40E4376F48}" destId="{57C807BB-C6AA-4F88-B5B3-1B1150D4BD65}" srcOrd="0" destOrd="0" presId="urn:microsoft.com/office/officeart/2005/8/layout/default"/>
    <dgm:cxn modelId="{58DE1BBF-180A-4C1A-8E22-D75DC1896B8F}" type="presOf" srcId="{D55E6548-5745-488F-919A-5B8C74748B02}" destId="{EC55DF6A-9718-422C-ABCA-5822E9EA7725}" srcOrd="0" destOrd="0" presId="urn:microsoft.com/office/officeart/2005/8/layout/default"/>
    <dgm:cxn modelId="{DDA3B6A8-3198-400A-9A8F-415726C50EFC}" srcId="{0277258F-F529-4C4D-A0FD-9ED6BA61FEF5}" destId="{1E8414A2-A2D5-422E-9033-E0DABF378925}" srcOrd="3" destOrd="0" parTransId="{D9C5B61C-A241-4925-995F-7813B226042D}" sibTransId="{44B8B6C6-ADD1-40CD-B110-7BADE5251309}"/>
    <dgm:cxn modelId="{0C2EED6A-905B-414C-AE3A-E752AD327D95}" type="presOf" srcId="{86DFD807-50F6-48F1-858C-92CAB8E3F6A8}" destId="{B60BDF3A-B975-4670-9CB3-B9CCF927E97E}" srcOrd="0" destOrd="0" presId="urn:microsoft.com/office/officeart/2005/8/layout/default"/>
    <dgm:cxn modelId="{B146219B-2CB0-4CA2-B54D-CC94F2108131}" srcId="{0277258F-F529-4C4D-A0FD-9ED6BA61FEF5}" destId="{D55E6548-5745-488F-919A-5B8C74748B02}" srcOrd="2" destOrd="0" parTransId="{21887393-8AFC-498C-A270-AEC0839DB190}" sibTransId="{3A5F06D5-73E5-4FC8-AB58-B91C3B9CF0C1}"/>
    <dgm:cxn modelId="{52716CED-767D-4793-B043-9E7F04BC6281}" type="presOf" srcId="{3D9FD9CB-0DE1-4849-949C-55BC38B9642B}" destId="{7FA3A2B7-5701-4046-9A55-E79A871D68FD}" srcOrd="0" destOrd="0" presId="urn:microsoft.com/office/officeart/2005/8/layout/default"/>
    <dgm:cxn modelId="{FD1B153A-E7C2-4618-92C7-62E0E9A500F7}" srcId="{0277258F-F529-4C4D-A0FD-9ED6BA61FEF5}" destId="{86DFD807-50F6-48F1-858C-92CAB8E3F6A8}" srcOrd="0" destOrd="0" parTransId="{54602E3B-313B-4B3E-A79A-80C2064957B9}" sibTransId="{33093B3D-3B8B-4C23-B2B8-8F70A2DF63C3}"/>
    <dgm:cxn modelId="{DF6C168E-EC3F-473C-A0F9-19E6ADB5A9BE}" srcId="{0277258F-F529-4C4D-A0FD-9ED6BA61FEF5}" destId="{30C17B36-B35D-44F6-BD8E-69F150289F65}" srcOrd="4" destOrd="0" parTransId="{EA233B6C-9D37-47DE-9F93-5EA119697045}" sibTransId="{F5E40F88-A137-4518-B00D-1CA6B72B9789}"/>
    <dgm:cxn modelId="{306AF610-70A7-4853-8D00-1E0D4FAEC0AF}" type="presOf" srcId="{1E8414A2-A2D5-422E-9033-E0DABF378925}" destId="{47524E75-A975-48F7-A7F6-DE9974FB08D8}" srcOrd="0" destOrd="0" presId="urn:microsoft.com/office/officeart/2005/8/layout/default"/>
    <dgm:cxn modelId="{F729AA29-4630-403B-8580-94F912107C99}" srcId="{0277258F-F529-4C4D-A0FD-9ED6BA61FEF5}" destId="{3D9FD9CB-0DE1-4849-949C-55BC38B9642B}" srcOrd="5" destOrd="0" parTransId="{80C0B8A7-1C1E-4552-ADD9-C54920E948BA}" sibTransId="{BF3888C5-CCCD-48BC-8DA0-0E83AC96AD98}"/>
    <dgm:cxn modelId="{7DE2D9A9-A862-4FBA-9DF2-90502D9B4998}" type="presParOf" srcId="{9A3FF5C9-0761-49C5-A83B-99632A1771CC}" destId="{B60BDF3A-B975-4670-9CB3-B9CCF927E97E}" srcOrd="0" destOrd="0" presId="urn:microsoft.com/office/officeart/2005/8/layout/default"/>
    <dgm:cxn modelId="{6EA3F1B0-661C-4BEA-9E5E-A3006A99A209}" type="presParOf" srcId="{9A3FF5C9-0761-49C5-A83B-99632A1771CC}" destId="{24A41E81-1D2D-4EFC-AD6D-60E15F424070}" srcOrd="1" destOrd="0" presId="urn:microsoft.com/office/officeart/2005/8/layout/default"/>
    <dgm:cxn modelId="{D6B1A2F7-0205-4564-A37B-810AC42CB9AE}" type="presParOf" srcId="{9A3FF5C9-0761-49C5-A83B-99632A1771CC}" destId="{57C807BB-C6AA-4F88-B5B3-1B1150D4BD65}" srcOrd="2" destOrd="0" presId="urn:microsoft.com/office/officeart/2005/8/layout/default"/>
    <dgm:cxn modelId="{7D79AA6E-65E8-49AA-95AB-04FFAC8CD61B}" type="presParOf" srcId="{9A3FF5C9-0761-49C5-A83B-99632A1771CC}" destId="{24502BF1-1B4A-4492-BE20-2C059FFCD8C3}" srcOrd="3" destOrd="0" presId="urn:microsoft.com/office/officeart/2005/8/layout/default"/>
    <dgm:cxn modelId="{515C3A06-3956-4A4E-89B9-F6400870E7C1}" type="presParOf" srcId="{9A3FF5C9-0761-49C5-A83B-99632A1771CC}" destId="{EC55DF6A-9718-422C-ABCA-5822E9EA7725}" srcOrd="4" destOrd="0" presId="urn:microsoft.com/office/officeart/2005/8/layout/default"/>
    <dgm:cxn modelId="{1096CBE6-688A-48A2-BF2D-9301014204B7}" type="presParOf" srcId="{9A3FF5C9-0761-49C5-A83B-99632A1771CC}" destId="{067580DC-7BD4-422C-ACD0-B23ED59848F8}" srcOrd="5" destOrd="0" presId="urn:microsoft.com/office/officeart/2005/8/layout/default"/>
    <dgm:cxn modelId="{644CDEA8-05FF-4217-B616-0DDA350285A9}" type="presParOf" srcId="{9A3FF5C9-0761-49C5-A83B-99632A1771CC}" destId="{47524E75-A975-48F7-A7F6-DE9974FB08D8}" srcOrd="6" destOrd="0" presId="urn:microsoft.com/office/officeart/2005/8/layout/default"/>
    <dgm:cxn modelId="{433F943B-41DE-44BF-9D08-080358D2E8D1}" type="presParOf" srcId="{9A3FF5C9-0761-49C5-A83B-99632A1771CC}" destId="{B330EE16-8A3F-47A2-B85B-42DCC343A23C}" srcOrd="7" destOrd="0" presId="urn:microsoft.com/office/officeart/2005/8/layout/default"/>
    <dgm:cxn modelId="{DCBEA12E-7765-4F29-AE03-5ED48D7484CF}" type="presParOf" srcId="{9A3FF5C9-0761-49C5-A83B-99632A1771CC}" destId="{521E717E-20CE-41BA-A5CE-F3547CEA2ECF}" srcOrd="8" destOrd="0" presId="urn:microsoft.com/office/officeart/2005/8/layout/default"/>
    <dgm:cxn modelId="{98708788-CC89-4E2C-8F98-BAD8512E154F}" type="presParOf" srcId="{9A3FF5C9-0761-49C5-A83B-99632A1771CC}" destId="{C08EE8B8-1897-4F7B-8257-FC51103CDAAE}" srcOrd="9" destOrd="0" presId="urn:microsoft.com/office/officeart/2005/8/layout/default"/>
    <dgm:cxn modelId="{753A2DAD-CCD2-4E8C-B237-C8F6A90D6177}" type="presParOf" srcId="{9A3FF5C9-0761-49C5-A83B-99632A1771CC}" destId="{7FA3A2B7-5701-4046-9A55-E79A871D68F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CCE2B3-7850-4E02-8002-A8F6970C24B6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874D26BE-BC14-4927-8A6F-FD08D6D1970A}">
      <dgm:prSet phldrT="[Text]" custT="1"/>
      <dgm:spPr/>
      <dgm:t>
        <a:bodyPr/>
        <a:lstStyle/>
        <a:p>
          <a:r>
            <a:rPr lang="en-US" sz="2000" b="1" dirty="0" smtClean="0"/>
            <a:t>FUEL</a:t>
          </a:r>
        </a:p>
      </dgm:t>
    </dgm:pt>
    <dgm:pt modelId="{A7342B8E-F74C-4217-82CE-CC5F2ED47C9C}" type="parTrans" cxnId="{F41A7725-E528-4B6E-84FA-FC51A266C497}">
      <dgm:prSet/>
      <dgm:spPr/>
      <dgm:t>
        <a:bodyPr/>
        <a:lstStyle/>
        <a:p>
          <a:endParaRPr lang="en-US"/>
        </a:p>
      </dgm:t>
    </dgm:pt>
    <dgm:pt modelId="{712FD801-C343-4183-ABB5-ABFB9C0326F2}" type="sibTrans" cxnId="{F41A7725-E528-4B6E-84FA-FC51A266C497}">
      <dgm:prSet/>
      <dgm:spPr/>
      <dgm:t>
        <a:bodyPr/>
        <a:lstStyle/>
        <a:p>
          <a:endParaRPr lang="en-US"/>
        </a:p>
      </dgm:t>
    </dgm:pt>
    <dgm:pt modelId="{994B5D6D-DC6C-4D29-92EF-5B2ED0B320D5}">
      <dgm:prSet phldrT="[Text]" custT="1"/>
      <dgm:spPr/>
      <dgm:t>
        <a:bodyPr/>
        <a:lstStyle/>
        <a:p>
          <a:r>
            <a:rPr lang="en-US" sz="1050" b="1" dirty="0" smtClean="0"/>
            <a:t>Fossil</a:t>
          </a:r>
        </a:p>
        <a:p>
          <a:r>
            <a:rPr lang="en-US" sz="1050" dirty="0" smtClean="0"/>
            <a:t>Coal, Oil, Gas, Low Heat Gases</a:t>
          </a:r>
          <a:endParaRPr lang="en-US" sz="1050" dirty="0"/>
        </a:p>
      </dgm:t>
    </dgm:pt>
    <dgm:pt modelId="{4B625E1B-9673-4705-A0C9-575725842A87}" type="parTrans" cxnId="{6CB6E86A-D82E-4034-907F-430A993DCE33}">
      <dgm:prSet/>
      <dgm:spPr/>
      <dgm:t>
        <a:bodyPr/>
        <a:lstStyle/>
        <a:p>
          <a:endParaRPr lang="en-US"/>
        </a:p>
      </dgm:t>
    </dgm:pt>
    <dgm:pt modelId="{98340896-68BB-4683-8095-E3BE5305981C}" type="sibTrans" cxnId="{6CB6E86A-D82E-4034-907F-430A993DCE33}">
      <dgm:prSet/>
      <dgm:spPr/>
      <dgm:t>
        <a:bodyPr/>
        <a:lstStyle/>
        <a:p>
          <a:endParaRPr lang="en-US"/>
        </a:p>
      </dgm:t>
    </dgm:pt>
    <dgm:pt modelId="{9C9BCB64-CB0D-4EEC-A2E7-E22471DD32F4}">
      <dgm:prSet phldrT="[Text]" custT="1"/>
      <dgm:spPr/>
      <dgm:t>
        <a:bodyPr/>
        <a:lstStyle/>
        <a:p>
          <a:r>
            <a:rPr lang="en-US" sz="1050" b="1" dirty="0" smtClean="0"/>
            <a:t>Renewable</a:t>
          </a:r>
        </a:p>
        <a:p>
          <a:r>
            <a:rPr lang="en-US" sz="1050" dirty="0" smtClean="0"/>
            <a:t>Bagasse, Rice Husk, Mustard/Soya Husk, Palm Fibre and Shell, Wood Waste, Palm Empty Fruit Bunch, Other Biomass Fuels, Biogas.</a:t>
          </a:r>
          <a:endParaRPr lang="en-US" sz="1050" dirty="0"/>
        </a:p>
      </dgm:t>
    </dgm:pt>
    <dgm:pt modelId="{DB55C998-F684-4154-889A-55496E48A49D}" type="parTrans" cxnId="{EA472620-5EBB-4CFE-9705-F86866F6FCA2}">
      <dgm:prSet/>
      <dgm:spPr/>
      <dgm:t>
        <a:bodyPr/>
        <a:lstStyle/>
        <a:p>
          <a:endParaRPr lang="en-US"/>
        </a:p>
      </dgm:t>
    </dgm:pt>
    <dgm:pt modelId="{9C2A9002-1D69-402C-9ACF-48FA4C0CCB9B}" type="sibTrans" cxnId="{EA472620-5EBB-4CFE-9705-F86866F6FCA2}">
      <dgm:prSet/>
      <dgm:spPr/>
      <dgm:t>
        <a:bodyPr/>
        <a:lstStyle/>
        <a:p>
          <a:endParaRPr lang="en-US"/>
        </a:p>
      </dgm:t>
    </dgm:pt>
    <dgm:pt modelId="{FFAC5C22-B5F5-4F63-81CD-F97E8DA9A2FE}">
      <dgm:prSet phldrT="[Text]"/>
      <dgm:spPr/>
      <dgm:t>
        <a:bodyPr/>
        <a:lstStyle/>
        <a:p>
          <a:r>
            <a:rPr lang="en-US" b="1" dirty="0" smtClean="0"/>
            <a:t>COMBUSTION SYSTEM</a:t>
          </a:r>
          <a:endParaRPr lang="en-US" dirty="0"/>
        </a:p>
      </dgm:t>
    </dgm:pt>
    <dgm:pt modelId="{8CD79310-ECD5-4343-87CE-E4B569287DA9}" type="parTrans" cxnId="{B76A5427-52C3-4129-8DDC-1A004E8F29C6}">
      <dgm:prSet/>
      <dgm:spPr/>
      <dgm:t>
        <a:bodyPr/>
        <a:lstStyle/>
        <a:p>
          <a:endParaRPr lang="en-US"/>
        </a:p>
      </dgm:t>
    </dgm:pt>
    <dgm:pt modelId="{8F6399FD-4A7D-47E2-AEE1-BD2E6A03DDD1}" type="sibTrans" cxnId="{B76A5427-52C3-4129-8DDC-1A004E8F29C6}">
      <dgm:prSet/>
      <dgm:spPr/>
      <dgm:t>
        <a:bodyPr/>
        <a:lstStyle/>
        <a:p>
          <a:endParaRPr lang="en-US"/>
        </a:p>
      </dgm:t>
    </dgm:pt>
    <dgm:pt modelId="{720C47A6-3F36-4C26-B318-D43774209739}">
      <dgm:prSet phldrT="[Text]"/>
      <dgm:spPr/>
      <dgm:t>
        <a:bodyPr/>
        <a:lstStyle/>
        <a:p>
          <a:r>
            <a:rPr lang="en-US" dirty="0" smtClean="0"/>
            <a:t>Travelling Grate</a:t>
          </a:r>
        </a:p>
        <a:p>
          <a:r>
            <a:rPr lang="en-US" dirty="0" smtClean="0"/>
            <a:t>Reciprocating Grate</a:t>
          </a:r>
        </a:p>
        <a:p>
          <a:r>
            <a:rPr lang="en-US" dirty="0" smtClean="0"/>
            <a:t>Dumping Grate</a:t>
          </a:r>
        </a:p>
        <a:p>
          <a:r>
            <a:rPr lang="en-US" dirty="0" smtClean="0"/>
            <a:t>Fixed Grate</a:t>
          </a:r>
        </a:p>
        <a:p>
          <a:r>
            <a:rPr lang="en-US" dirty="0" smtClean="0"/>
            <a:t>Fluidized Bed Combustor</a:t>
          </a:r>
        </a:p>
        <a:p>
          <a:r>
            <a:rPr lang="en-US" dirty="0" smtClean="0"/>
            <a:t>Oil / Gas Burners</a:t>
          </a:r>
        </a:p>
        <a:p>
          <a:r>
            <a:rPr lang="en-US" dirty="0" smtClean="0"/>
            <a:t>Distillery Spent Wash Burners</a:t>
          </a:r>
          <a:endParaRPr lang="en-US" dirty="0"/>
        </a:p>
      </dgm:t>
    </dgm:pt>
    <dgm:pt modelId="{3161849B-C9AB-4EEF-8D0B-1AF4CCEC2C07}" type="parTrans" cxnId="{7953A9A2-21C8-4F06-AC1E-349AC4A16AB0}">
      <dgm:prSet/>
      <dgm:spPr/>
      <dgm:t>
        <a:bodyPr/>
        <a:lstStyle/>
        <a:p>
          <a:endParaRPr lang="en-US"/>
        </a:p>
      </dgm:t>
    </dgm:pt>
    <dgm:pt modelId="{F26D4A1A-EB2B-47C6-9671-C8CA3C7B4808}" type="sibTrans" cxnId="{7953A9A2-21C8-4F06-AC1E-349AC4A16AB0}">
      <dgm:prSet/>
      <dgm:spPr/>
      <dgm:t>
        <a:bodyPr/>
        <a:lstStyle/>
        <a:p>
          <a:endParaRPr lang="en-US"/>
        </a:p>
      </dgm:t>
    </dgm:pt>
    <dgm:pt modelId="{F52E7D63-1A1C-4A6B-AAFF-491C6EB11140}">
      <dgm:prSet phldrT="[Text]"/>
      <dgm:spPr/>
      <dgm:t>
        <a:bodyPr/>
        <a:lstStyle/>
        <a:p>
          <a:r>
            <a:rPr lang="en-US" b="1" dirty="0" smtClean="0"/>
            <a:t>PARAMETERS</a:t>
          </a:r>
          <a:endParaRPr lang="en-US" dirty="0"/>
        </a:p>
      </dgm:t>
    </dgm:pt>
    <dgm:pt modelId="{226B529B-CBDE-45BE-A2F3-0FBC48AA0154}" type="parTrans" cxnId="{1BF35277-18D1-4B59-B4CF-AC172F4AC58E}">
      <dgm:prSet/>
      <dgm:spPr/>
      <dgm:t>
        <a:bodyPr/>
        <a:lstStyle/>
        <a:p>
          <a:endParaRPr lang="en-US"/>
        </a:p>
      </dgm:t>
    </dgm:pt>
    <dgm:pt modelId="{8CC6EC5C-EA26-4C82-8CAC-1AF48173669F}" type="sibTrans" cxnId="{1BF35277-18D1-4B59-B4CF-AC172F4AC58E}">
      <dgm:prSet/>
      <dgm:spPr/>
      <dgm:t>
        <a:bodyPr/>
        <a:lstStyle/>
        <a:p>
          <a:endParaRPr lang="en-US"/>
        </a:p>
      </dgm:t>
    </dgm:pt>
    <dgm:pt modelId="{469A5035-7266-4335-8272-0428D1DB5EBE}">
      <dgm:prSet phldrT="[Text]"/>
      <dgm:spPr/>
      <dgm:t>
        <a:bodyPr/>
        <a:lstStyle/>
        <a:p>
          <a:r>
            <a:rPr lang="en-US" dirty="0" smtClean="0"/>
            <a:t>1 to 200 TPH</a:t>
          </a:r>
        </a:p>
        <a:p>
          <a:r>
            <a:rPr lang="en-US" dirty="0" smtClean="0"/>
            <a:t>7 kg/sq.cm(g) to</a:t>
          </a:r>
        </a:p>
        <a:p>
          <a:r>
            <a:rPr lang="en-US" dirty="0" smtClean="0"/>
            <a:t>125 kg/sq.cm(g)</a:t>
          </a:r>
        </a:p>
        <a:p>
          <a:r>
            <a:rPr lang="en-US" dirty="0" smtClean="0"/>
            <a:t>Dry Saturated or</a:t>
          </a:r>
        </a:p>
        <a:p>
          <a:r>
            <a:rPr lang="en-US" dirty="0" smtClean="0"/>
            <a:t>Superheated</a:t>
          </a:r>
          <a:endParaRPr lang="en-US" dirty="0"/>
        </a:p>
      </dgm:t>
    </dgm:pt>
    <dgm:pt modelId="{E90717AB-68BB-49EE-8C62-AE160A9D09F2}" type="parTrans" cxnId="{3CAC3D7D-BE99-476C-BB3F-C617190C6777}">
      <dgm:prSet/>
      <dgm:spPr/>
      <dgm:t>
        <a:bodyPr/>
        <a:lstStyle/>
        <a:p>
          <a:endParaRPr lang="en-US"/>
        </a:p>
      </dgm:t>
    </dgm:pt>
    <dgm:pt modelId="{331FCBCB-5440-45B4-A5D9-E080E1F74449}" type="sibTrans" cxnId="{3CAC3D7D-BE99-476C-BB3F-C617190C6777}">
      <dgm:prSet/>
      <dgm:spPr/>
      <dgm:t>
        <a:bodyPr/>
        <a:lstStyle/>
        <a:p>
          <a:endParaRPr lang="en-US"/>
        </a:p>
      </dgm:t>
    </dgm:pt>
    <dgm:pt modelId="{529F7E95-0304-4484-9B49-1A49A51EF220}">
      <dgm:prSet phldrT="[Text]" custT="1"/>
      <dgm:spPr/>
      <dgm:t>
        <a:bodyPr/>
        <a:lstStyle/>
        <a:p>
          <a:r>
            <a:rPr lang="en-US" sz="1050" b="1" dirty="0" smtClean="0"/>
            <a:t>Specialty</a:t>
          </a:r>
        </a:p>
        <a:p>
          <a:r>
            <a:rPr lang="en-US" sz="1050" dirty="0" smtClean="0"/>
            <a:t>Refuse Derived Fuel (RDF)Spent Wash (Distillery)Poultry Litter	</a:t>
          </a:r>
          <a:endParaRPr lang="en-US" sz="1050" dirty="0"/>
        </a:p>
      </dgm:t>
    </dgm:pt>
    <dgm:pt modelId="{41DFCB66-1494-405B-BE5F-F80A39CE8B5E}" type="parTrans" cxnId="{21022A59-0624-4F95-8F9F-4EB255CBE887}">
      <dgm:prSet/>
      <dgm:spPr/>
      <dgm:t>
        <a:bodyPr/>
        <a:lstStyle/>
        <a:p>
          <a:endParaRPr lang="en-US"/>
        </a:p>
      </dgm:t>
    </dgm:pt>
    <dgm:pt modelId="{1BE226E4-2B55-44C6-BC8E-4401A9433AB4}" type="sibTrans" cxnId="{21022A59-0624-4F95-8F9F-4EB255CBE887}">
      <dgm:prSet/>
      <dgm:spPr/>
      <dgm:t>
        <a:bodyPr/>
        <a:lstStyle/>
        <a:p>
          <a:endParaRPr lang="en-US"/>
        </a:p>
      </dgm:t>
    </dgm:pt>
    <dgm:pt modelId="{63A9ED54-B3EA-4F12-BB66-7480F9BC45E1}">
      <dgm:prSet phldrT="[Text]"/>
      <dgm:spPr/>
      <dgm:t>
        <a:bodyPr/>
        <a:lstStyle/>
        <a:p>
          <a:r>
            <a:rPr lang="en-US" b="1" dirty="0" smtClean="0"/>
            <a:t>CONFIGURATION</a:t>
          </a:r>
          <a:endParaRPr lang="en-US" dirty="0"/>
        </a:p>
      </dgm:t>
    </dgm:pt>
    <dgm:pt modelId="{2D1BC259-1D4C-4949-8444-0E6EC0BDBFF0}" type="parTrans" cxnId="{FA810EDA-385D-4D99-868F-6DB090B415C3}">
      <dgm:prSet/>
      <dgm:spPr/>
      <dgm:t>
        <a:bodyPr/>
        <a:lstStyle/>
        <a:p>
          <a:endParaRPr lang="en-US"/>
        </a:p>
      </dgm:t>
    </dgm:pt>
    <dgm:pt modelId="{73384D5A-06E0-4A56-9207-0269E991D379}" type="sibTrans" cxnId="{FA810EDA-385D-4D99-868F-6DB090B415C3}">
      <dgm:prSet/>
      <dgm:spPr/>
      <dgm:t>
        <a:bodyPr/>
        <a:lstStyle/>
        <a:p>
          <a:endParaRPr lang="en-US"/>
        </a:p>
      </dgm:t>
    </dgm:pt>
    <dgm:pt modelId="{D1139CEE-83A8-40F5-8B55-2058461C3F26}">
      <dgm:prSet phldrT="[Text]"/>
      <dgm:spPr/>
      <dgm:t>
        <a:bodyPr/>
        <a:lstStyle/>
        <a:p>
          <a:r>
            <a:rPr lang="en-US" dirty="0" smtClean="0"/>
            <a:t>Bi-Drum  - Water Tube</a:t>
          </a:r>
        </a:p>
        <a:p>
          <a:r>
            <a:rPr lang="en-US" dirty="0" smtClean="0"/>
            <a:t>Single Drum – Water Tube</a:t>
          </a:r>
        </a:p>
        <a:p>
          <a:r>
            <a:rPr lang="en-US" dirty="0" smtClean="0"/>
            <a:t>Packaged – Smoke Tube</a:t>
          </a:r>
        </a:p>
        <a:p>
          <a:r>
            <a:rPr lang="en-US" dirty="0" smtClean="0"/>
            <a:t>Compo type</a:t>
          </a:r>
          <a:endParaRPr lang="en-US" dirty="0"/>
        </a:p>
      </dgm:t>
    </dgm:pt>
    <dgm:pt modelId="{3AEDF292-977E-4DA6-9467-7042CCBDB263}" type="parTrans" cxnId="{9E905346-79C1-43C9-98B1-CAB3411FBAEF}">
      <dgm:prSet/>
      <dgm:spPr/>
      <dgm:t>
        <a:bodyPr/>
        <a:lstStyle/>
        <a:p>
          <a:endParaRPr lang="en-US"/>
        </a:p>
      </dgm:t>
    </dgm:pt>
    <dgm:pt modelId="{1D19DD76-95EA-4B3E-8CFE-AF4413E28713}" type="sibTrans" cxnId="{9E905346-79C1-43C9-98B1-CAB3411FBAEF}">
      <dgm:prSet/>
      <dgm:spPr/>
      <dgm:t>
        <a:bodyPr/>
        <a:lstStyle/>
        <a:p>
          <a:endParaRPr lang="en-US"/>
        </a:p>
      </dgm:t>
    </dgm:pt>
    <dgm:pt modelId="{5697EE39-CD3C-4112-AA84-83BC0896CE80}" type="pres">
      <dgm:prSet presAssocID="{E9CCE2B3-7850-4E02-8002-A8F6970C24B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8003AD-CF39-41F6-AC2B-8E96AD2BE1D8}" type="pres">
      <dgm:prSet presAssocID="{874D26BE-BC14-4927-8A6F-FD08D6D1970A}" presName="compNode" presStyleCnt="0"/>
      <dgm:spPr/>
      <dgm:t>
        <a:bodyPr/>
        <a:lstStyle/>
        <a:p>
          <a:endParaRPr lang="en-US"/>
        </a:p>
      </dgm:t>
    </dgm:pt>
    <dgm:pt modelId="{56687F6A-51B7-4936-9CE3-497A8560AD02}" type="pres">
      <dgm:prSet presAssocID="{874D26BE-BC14-4927-8A6F-FD08D6D1970A}" presName="aNode" presStyleLbl="bgShp" presStyleIdx="0" presStyleCnt="4"/>
      <dgm:spPr/>
      <dgm:t>
        <a:bodyPr/>
        <a:lstStyle/>
        <a:p>
          <a:endParaRPr lang="en-US"/>
        </a:p>
      </dgm:t>
    </dgm:pt>
    <dgm:pt modelId="{833C036F-B111-4578-B156-FC0D2E30B155}" type="pres">
      <dgm:prSet presAssocID="{874D26BE-BC14-4927-8A6F-FD08D6D1970A}" presName="textNode" presStyleLbl="bgShp" presStyleIdx="0" presStyleCnt="4"/>
      <dgm:spPr/>
      <dgm:t>
        <a:bodyPr/>
        <a:lstStyle/>
        <a:p>
          <a:endParaRPr lang="en-US"/>
        </a:p>
      </dgm:t>
    </dgm:pt>
    <dgm:pt modelId="{CE5E9860-0027-47E2-AB08-8B741A467D55}" type="pres">
      <dgm:prSet presAssocID="{874D26BE-BC14-4927-8A6F-FD08D6D1970A}" presName="compChildNode" presStyleCnt="0"/>
      <dgm:spPr/>
      <dgm:t>
        <a:bodyPr/>
        <a:lstStyle/>
        <a:p>
          <a:endParaRPr lang="en-US"/>
        </a:p>
      </dgm:t>
    </dgm:pt>
    <dgm:pt modelId="{BC9938E0-0A99-4E8F-AFA1-8C6CF1ADF583}" type="pres">
      <dgm:prSet presAssocID="{874D26BE-BC14-4927-8A6F-FD08D6D1970A}" presName="theInnerList" presStyleCnt="0"/>
      <dgm:spPr/>
      <dgm:t>
        <a:bodyPr/>
        <a:lstStyle/>
        <a:p>
          <a:endParaRPr lang="en-US"/>
        </a:p>
      </dgm:t>
    </dgm:pt>
    <dgm:pt modelId="{E2678385-A8B9-4AE0-8C33-DF64E89CFC38}" type="pres">
      <dgm:prSet presAssocID="{994B5D6D-DC6C-4D29-92EF-5B2ED0B320D5}" presName="childNode" presStyleLbl="node1" presStyleIdx="0" presStyleCnt="6" custScaleX="93645" custScaleY="2000000" custLinFactY="-500000" custLinFactNeighborX="-1337" custLinFactNeighborY="-587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C14BC8-88D9-48BC-B303-7DE818052C34}" type="pres">
      <dgm:prSet presAssocID="{994B5D6D-DC6C-4D29-92EF-5B2ED0B320D5}" presName="aSpace2" presStyleCnt="0"/>
      <dgm:spPr/>
      <dgm:t>
        <a:bodyPr/>
        <a:lstStyle/>
        <a:p>
          <a:endParaRPr lang="en-US"/>
        </a:p>
      </dgm:t>
    </dgm:pt>
    <dgm:pt modelId="{947575BB-67B1-48A7-8A9C-C126B17ED2CA}" type="pres">
      <dgm:prSet presAssocID="{9C9BCB64-CB0D-4EEC-A2E7-E22471DD32F4}" presName="childNode" presStyleLbl="node1" presStyleIdx="1" presStyleCnt="6" custScaleX="118752" custScaleY="2000000" custLinFactY="-400000" custLinFactNeighborY="-4280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9921A0-8F67-4EB5-B9F8-A1DD4539DB9A}" type="pres">
      <dgm:prSet presAssocID="{9C9BCB64-CB0D-4EEC-A2E7-E22471DD32F4}" presName="aSpace2" presStyleCnt="0"/>
      <dgm:spPr/>
      <dgm:t>
        <a:bodyPr/>
        <a:lstStyle/>
        <a:p>
          <a:endParaRPr lang="en-US"/>
        </a:p>
      </dgm:t>
    </dgm:pt>
    <dgm:pt modelId="{62EDED28-30F1-48BC-A239-EB9A03932AE6}" type="pres">
      <dgm:prSet presAssocID="{529F7E95-0304-4484-9B49-1A49A51EF220}" presName="childNode" presStyleLbl="node1" presStyleIdx="2" presStyleCnt="6" custScaleX="90971" custScaleY="2000000" custLinFactNeighborY="844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BB592-A174-4850-8000-3B9127CD3150}" type="pres">
      <dgm:prSet presAssocID="{874D26BE-BC14-4927-8A6F-FD08D6D1970A}" presName="aSpace" presStyleCnt="0"/>
      <dgm:spPr/>
      <dgm:t>
        <a:bodyPr/>
        <a:lstStyle/>
        <a:p>
          <a:endParaRPr lang="en-US"/>
        </a:p>
      </dgm:t>
    </dgm:pt>
    <dgm:pt modelId="{CEB19211-60CE-4719-A74A-D02B0A87B630}" type="pres">
      <dgm:prSet presAssocID="{63A9ED54-B3EA-4F12-BB66-7480F9BC45E1}" presName="compNode" presStyleCnt="0"/>
      <dgm:spPr/>
      <dgm:t>
        <a:bodyPr/>
        <a:lstStyle/>
        <a:p>
          <a:endParaRPr lang="en-US"/>
        </a:p>
      </dgm:t>
    </dgm:pt>
    <dgm:pt modelId="{DE4DD7D2-AF07-40EC-939B-51D4DA95A781}" type="pres">
      <dgm:prSet presAssocID="{63A9ED54-B3EA-4F12-BB66-7480F9BC45E1}" presName="aNode" presStyleLbl="bgShp" presStyleIdx="1" presStyleCnt="4"/>
      <dgm:spPr/>
      <dgm:t>
        <a:bodyPr/>
        <a:lstStyle/>
        <a:p>
          <a:endParaRPr lang="en-US"/>
        </a:p>
      </dgm:t>
    </dgm:pt>
    <dgm:pt modelId="{431157D2-B895-4489-A590-9E72719E02F6}" type="pres">
      <dgm:prSet presAssocID="{63A9ED54-B3EA-4F12-BB66-7480F9BC45E1}" presName="textNode" presStyleLbl="bgShp" presStyleIdx="1" presStyleCnt="4"/>
      <dgm:spPr/>
      <dgm:t>
        <a:bodyPr/>
        <a:lstStyle/>
        <a:p>
          <a:endParaRPr lang="en-US"/>
        </a:p>
      </dgm:t>
    </dgm:pt>
    <dgm:pt modelId="{9224E5BC-56D9-4364-842F-00D4836D5821}" type="pres">
      <dgm:prSet presAssocID="{63A9ED54-B3EA-4F12-BB66-7480F9BC45E1}" presName="compChildNode" presStyleCnt="0"/>
      <dgm:spPr/>
      <dgm:t>
        <a:bodyPr/>
        <a:lstStyle/>
        <a:p>
          <a:endParaRPr lang="en-US"/>
        </a:p>
      </dgm:t>
    </dgm:pt>
    <dgm:pt modelId="{2606E570-2F41-48B1-9F67-3E10F7356A53}" type="pres">
      <dgm:prSet presAssocID="{63A9ED54-B3EA-4F12-BB66-7480F9BC45E1}" presName="theInnerList" presStyleCnt="0"/>
      <dgm:spPr/>
      <dgm:t>
        <a:bodyPr/>
        <a:lstStyle/>
        <a:p>
          <a:endParaRPr lang="en-US"/>
        </a:p>
      </dgm:t>
    </dgm:pt>
    <dgm:pt modelId="{04B774BC-6ED4-495E-B762-F7391084D396}" type="pres">
      <dgm:prSet presAssocID="{63A9ED54-B3EA-4F12-BB66-7480F9BC45E1}" presName="aSpace" presStyleCnt="0"/>
      <dgm:spPr/>
      <dgm:t>
        <a:bodyPr/>
        <a:lstStyle/>
        <a:p>
          <a:endParaRPr lang="en-US"/>
        </a:p>
      </dgm:t>
    </dgm:pt>
    <dgm:pt modelId="{3F1F95DB-530A-471C-BE27-14023BD24493}" type="pres">
      <dgm:prSet presAssocID="{FFAC5C22-B5F5-4F63-81CD-F97E8DA9A2FE}" presName="compNode" presStyleCnt="0"/>
      <dgm:spPr/>
      <dgm:t>
        <a:bodyPr/>
        <a:lstStyle/>
        <a:p>
          <a:endParaRPr lang="en-US"/>
        </a:p>
      </dgm:t>
    </dgm:pt>
    <dgm:pt modelId="{A82853F7-D3A9-4159-BD6C-008A8FABEFE7}" type="pres">
      <dgm:prSet presAssocID="{FFAC5C22-B5F5-4F63-81CD-F97E8DA9A2FE}" presName="aNode" presStyleLbl="bgShp" presStyleIdx="2" presStyleCnt="4"/>
      <dgm:spPr/>
      <dgm:t>
        <a:bodyPr/>
        <a:lstStyle/>
        <a:p>
          <a:endParaRPr lang="en-US"/>
        </a:p>
      </dgm:t>
    </dgm:pt>
    <dgm:pt modelId="{6A03700D-7C49-4546-B54F-B0EC4F5E12E1}" type="pres">
      <dgm:prSet presAssocID="{FFAC5C22-B5F5-4F63-81CD-F97E8DA9A2FE}" presName="textNode" presStyleLbl="bgShp" presStyleIdx="2" presStyleCnt="4"/>
      <dgm:spPr/>
      <dgm:t>
        <a:bodyPr/>
        <a:lstStyle/>
        <a:p>
          <a:endParaRPr lang="en-US"/>
        </a:p>
      </dgm:t>
    </dgm:pt>
    <dgm:pt modelId="{776121DE-031E-4CB9-9AB4-B29DA1FE6146}" type="pres">
      <dgm:prSet presAssocID="{FFAC5C22-B5F5-4F63-81CD-F97E8DA9A2FE}" presName="compChildNode" presStyleCnt="0"/>
      <dgm:spPr/>
      <dgm:t>
        <a:bodyPr/>
        <a:lstStyle/>
        <a:p>
          <a:endParaRPr lang="en-US"/>
        </a:p>
      </dgm:t>
    </dgm:pt>
    <dgm:pt modelId="{8D39D53C-678A-4971-812D-5A08AF995630}" type="pres">
      <dgm:prSet presAssocID="{FFAC5C22-B5F5-4F63-81CD-F97E8DA9A2FE}" presName="theInnerList" presStyleCnt="0"/>
      <dgm:spPr/>
      <dgm:t>
        <a:bodyPr/>
        <a:lstStyle/>
        <a:p>
          <a:endParaRPr lang="en-US"/>
        </a:p>
      </dgm:t>
    </dgm:pt>
    <dgm:pt modelId="{F0144961-9145-439E-BD62-1A7AFAEC3133}" type="pres">
      <dgm:prSet presAssocID="{720C47A6-3F36-4C26-B318-D43774209739}" presName="childNode" presStyleLbl="node1" presStyleIdx="3" presStyleCnt="6" custScaleY="1334700" custLinFactY="-157607" custLinFactNeighborX="1159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CE6F53-8357-4773-9BE1-F65064801406}" type="pres">
      <dgm:prSet presAssocID="{720C47A6-3F36-4C26-B318-D43774209739}" presName="aSpace2" presStyleCnt="0"/>
      <dgm:spPr/>
      <dgm:t>
        <a:bodyPr/>
        <a:lstStyle/>
        <a:p>
          <a:endParaRPr lang="en-US"/>
        </a:p>
      </dgm:t>
    </dgm:pt>
    <dgm:pt modelId="{41ED9632-A073-4645-BFE4-3E66EF56B98B}" type="pres">
      <dgm:prSet presAssocID="{D1139CEE-83A8-40F5-8B55-2058461C3F26}" presName="childNode" presStyleLbl="node1" presStyleIdx="4" presStyleCnt="6" custScaleX="100001" custScaleY="910559" custLinFactX="-30948" custLinFactY="-1477372" custLinFactNeighborX="-100000" custLinFactNeighborY="-15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7E16B-83B3-4537-8F73-5D6C2BE0662C}" type="pres">
      <dgm:prSet presAssocID="{FFAC5C22-B5F5-4F63-81CD-F97E8DA9A2FE}" presName="aSpace" presStyleCnt="0"/>
      <dgm:spPr/>
      <dgm:t>
        <a:bodyPr/>
        <a:lstStyle/>
        <a:p>
          <a:endParaRPr lang="en-US"/>
        </a:p>
      </dgm:t>
    </dgm:pt>
    <dgm:pt modelId="{A6948719-BD9D-484F-A342-40E94FB09214}" type="pres">
      <dgm:prSet presAssocID="{F52E7D63-1A1C-4A6B-AAFF-491C6EB11140}" presName="compNode" presStyleCnt="0"/>
      <dgm:spPr/>
      <dgm:t>
        <a:bodyPr/>
        <a:lstStyle/>
        <a:p>
          <a:endParaRPr lang="en-US"/>
        </a:p>
      </dgm:t>
    </dgm:pt>
    <dgm:pt modelId="{5C898062-B934-4C10-8345-B77426493BCA}" type="pres">
      <dgm:prSet presAssocID="{F52E7D63-1A1C-4A6B-AAFF-491C6EB11140}" presName="aNode" presStyleLbl="bgShp" presStyleIdx="3" presStyleCnt="4" custLinFactNeighborX="42862" custLinFactNeighborY="-632"/>
      <dgm:spPr/>
      <dgm:t>
        <a:bodyPr/>
        <a:lstStyle/>
        <a:p>
          <a:endParaRPr lang="en-US"/>
        </a:p>
      </dgm:t>
    </dgm:pt>
    <dgm:pt modelId="{44D26552-7FB6-4345-819E-5DC32456C624}" type="pres">
      <dgm:prSet presAssocID="{F52E7D63-1A1C-4A6B-AAFF-491C6EB11140}" presName="textNode" presStyleLbl="bgShp" presStyleIdx="3" presStyleCnt="4"/>
      <dgm:spPr/>
      <dgm:t>
        <a:bodyPr/>
        <a:lstStyle/>
        <a:p>
          <a:endParaRPr lang="en-US"/>
        </a:p>
      </dgm:t>
    </dgm:pt>
    <dgm:pt modelId="{C3F69D54-01CD-44F6-B8B5-7E5064B1CF8E}" type="pres">
      <dgm:prSet presAssocID="{F52E7D63-1A1C-4A6B-AAFF-491C6EB11140}" presName="compChildNode" presStyleCnt="0"/>
      <dgm:spPr/>
      <dgm:t>
        <a:bodyPr/>
        <a:lstStyle/>
        <a:p>
          <a:endParaRPr lang="en-US"/>
        </a:p>
      </dgm:t>
    </dgm:pt>
    <dgm:pt modelId="{B4FCA223-E201-4D5F-B95B-DCFF47361473}" type="pres">
      <dgm:prSet presAssocID="{F52E7D63-1A1C-4A6B-AAFF-491C6EB11140}" presName="theInnerList" presStyleCnt="0"/>
      <dgm:spPr/>
      <dgm:t>
        <a:bodyPr/>
        <a:lstStyle/>
        <a:p>
          <a:endParaRPr lang="en-US"/>
        </a:p>
      </dgm:t>
    </dgm:pt>
    <dgm:pt modelId="{82B1C094-034B-42AA-A3AA-D54501092D8F}" type="pres">
      <dgm:prSet presAssocID="{469A5035-7266-4335-8272-0428D1DB5EBE}" presName="childNode" presStyleLbl="node1" presStyleIdx="5" presStyleCnt="6" custScaleX="101408" custScaleY="58294" custLinFactNeighborX="501" custLinFactNeighborY="-339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1A7725-E528-4B6E-84FA-FC51A266C497}" srcId="{E9CCE2B3-7850-4E02-8002-A8F6970C24B6}" destId="{874D26BE-BC14-4927-8A6F-FD08D6D1970A}" srcOrd="0" destOrd="0" parTransId="{A7342B8E-F74C-4217-82CE-CC5F2ED47C9C}" sibTransId="{712FD801-C343-4183-ABB5-ABFB9C0326F2}"/>
    <dgm:cxn modelId="{B0744956-4429-487B-A581-6CAA12EC2309}" type="presOf" srcId="{469A5035-7266-4335-8272-0428D1DB5EBE}" destId="{82B1C094-034B-42AA-A3AA-D54501092D8F}" srcOrd="0" destOrd="0" presId="urn:microsoft.com/office/officeart/2005/8/layout/lProcess2"/>
    <dgm:cxn modelId="{D041D990-BC99-4F42-9802-DE267478951E}" type="presOf" srcId="{F52E7D63-1A1C-4A6B-AAFF-491C6EB11140}" destId="{5C898062-B934-4C10-8345-B77426493BCA}" srcOrd="0" destOrd="0" presId="urn:microsoft.com/office/officeart/2005/8/layout/lProcess2"/>
    <dgm:cxn modelId="{EFFF91A3-2189-4AAE-8F4E-72BCCE1D4DC7}" type="presOf" srcId="{F52E7D63-1A1C-4A6B-AAFF-491C6EB11140}" destId="{44D26552-7FB6-4345-819E-5DC32456C624}" srcOrd="1" destOrd="0" presId="urn:microsoft.com/office/officeart/2005/8/layout/lProcess2"/>
    <dgm:cxn modelId="{68BE4184-9993-424A-8CCC-1A255F068AA2}" type="presOf" srcId="{994B5D6D-DC6C-4D29-92EF-5B2ED0B320D5}" destId="{E2678385-A8B9-4AE0-8C33-DF64E89CFC38}" srcOrd="0" destOrd="0" presId="urn:microsoft.com/office/officeart/2005/8/layout/lProcess2"/>
    <dgm:cxn modelId="{B2545EED-AFD5-4FE4-9B39-2DFEBB975FC9}" type="presOf" srcId="{529F7E95-0304-4484-9B49-1A49A51EF220}" destId="{62EDED28-30F1-48BC-A239-EB9A03932AE6}" srcOrd="0" destOrd="0" presId="urn:microsoft.com/office/officeart/2005/8/layout/lProcess2"/>
    <dgm:cxn modelId="{FA810EDA-385D-4D99-868F-6DB090B415C3}" srcId="{E9CCE2B3-7850-4E02-8002-A8F6970C24B6}" destId="{63A9ED54-B3EA-4F12-BB66-7480F9BC45E1}" srcOrd="1" destOrd="0" parTransId="{2D1BC259-1D4C-4949-8444-0E6EC0BDBFF0}" sibTransId="{73384D5A-06E0-4A56-9207-0269E991D379}"/>
    <dgm:cxn modelId="{CF6C47B7-FF94-4680-9794-ED4093F92AEA}" type="presOf" srcId="{9C9BCB64-CB0D-4EEC-A2E7-E22471DD32F4}" destId="{947575BB-67B1-48A7-8A9C-C126B17ED2CA}" srcOrd="0" destOrd="0" presId="urn:microsoft.com/office/officeart/2005/8/layout/lProcess2"/>
    <dgm:cxn modelId="{2D7AB461-600B-47CF-9857-1038E46EC7AD}" type="presOf" srcId="{63A9ED54-B3EA-4F12-BB66-7480F9BC45E1}" destId="{DE4DD7D2-AF07-40EC-939B-51D4DA95A781}" srcOrd="0" destOrd="0" presId="urn:microsoft.com/office/officeart/2005/8/layout/lProcess2"/>
    <dgm:cxn modelId="{D446047C-2237-457F-9838-E2568034FB2B}" type="presOf" srcId="{D1139CEE-83A8-40F5-8B55-2058461C3F26}" destId="{41ED9632-A073-4645-BFE4-3E66EF56B98B}" srcOrd="0" destOrd="0" presId="urn:microsoft.com/office/officeart/2005/8/layout/lProcess2"/>
    <dgm:cxn modelId="{BBB3684A-ECF9-4072-978F-CA13A34DD4D7}" type="presOf" srcId="{874D26BE-BC14-4927-8A6F-FD08D6D1970A}" destId="{56687F6A-51B7-4936-9CE3-497A8560AD02}" srcOrd="0" destOrd="0" presId="urn:microsoft.com/office/officeart/2005/8/layout/lProcess2"/>
    <dgm:cxn modelId="{936E4584-85BC-46F8-A128-3B7BA3AB19C0}" type="presOf" srcId="{E9CCE2B3-7850-4E02-8002-A8F6970C24B6}" destId="{5697EE39-CD3C-4112-AA84-83BC0896CE80}" srcOrd="0" destOrd="0" presId="urn:microsoft.com/office/officeart/2005/8/layout/lProcess2"/>
    <dgm:cxn modelId="{B76A5427-52C3-4129-8DDC-1A004E8F29C6}" srcId="{E9CCE2B3-7850-4E02-8002-A8F6970C24B6}" destId="{FFAC5C22-B5F5-4F63-81CD-F97E8DA9A2FE}" srcOrd="2" destOrd="0" parTransId="{8CD79310-ECD5-4343-87CE-E4B569287DA9}" sibTransId="{8F6399FD-4A7D-47E2-AEE1-BD2E6A03DDD1}"/>
    <dgm:cxn modelId="{9E905346-79C1-43C9-98B1-CAB3411FBAEF}" srcId="{FFAC5C22-B5F5-4F63-81CD-F97E8DA9A2FE}" destId="{D1139CEE-83A8-40F5-8B55-2058461C3F26}" srcOrd="1" destOrd="0" parTransId="{3AEDF292-977E-4DA6-9467-7042CCBDB263}" sibTransId="{1D19DD76-95EA-4B3E-8CFE-AF4413E28713}"/>
    <dgm:cxn modelId="{730A5AB9-7F5D-4FC7-9E6E-0D2CE4FDAF86}" type="presOf" srcId="{FFAC5C22-B5F5-4F63-81CD-F97E8DA9A2FE}" destId="{A82853F7-D3A9-4159-BD6C-008A8FABEFE7}" srcOrd="0" destOrd="0" presId="urn:microsoft.com/office/officeart/2005/8/layout/lProcess2"/>
    <dgm:cxn modelId="{35A48158-8923-4D91-977B-75101EAD9244}" type="presOf" srcId="{FFAC5C22-B5F5-4F63-81CD-F97E8DA9A2FE}" destId="{6A03700D-7C49-4546-B54F-B0EC4F5E12E1}" srcOrd="1" destOrd="0" presId="urn:microsoft.com/office/officeart/2005/8/layout/lProcess2"/>
    <dgm:cxn modelId="{EA472620-5EBB-4CFE-9705-F86866F6FCA2}" srcId="{874D26BE-BC14-4927-8A6F-FD08D6D1970A}" destId="{9C9BCB64-CB0D-4EEC-A2E7-E22471DD32F4}" srcOrd="1" destOrd="0" parTransId="{DB55C998-F684-4154-889A-55496E48A49D}" sibTransId="{9C2A9002-1D69-402C-9ACF-48FA4C0CCB9B}"/>
    <dgm:cxn modelId="{1BF35277-18D1-4B59-B4CF-AC172F4AC58E}" srcId="{E9CCE2B3-7850-4E02-8002-A8F6970C24B6}" destId="{F52E7D63-1A1C-4A6B-AAFF-491C6EB11140}" srcOrd="3" destOrd="0" parTransId="{226B529B-CBDE-45BE-A2F3-0FBC48AA0154}" sibTransId="{8CC6EC5C-EA26-4C82-8CAC-1AF48173669F}"/>
    <dgm:cxn modelId="{21022A59-0624-4F95-8F9F-4EB255CBE887}" srcId="{874D26BE-BC14-4927-8A6F-FD08D6D1970A}" destId="{529F7E95-0304-4484-9B49-1A49A51EF220}" srcOrd="2" destOrd="0" parTransId="{41DFCB66-1494-405B-BE5F-F80A39CE8B5E}" sibTransId="{1BE226E4-2B55-44C6-BC8E-4401A9433AB4}"/>
    <dgm:cxn modelId="{ECD9AB5F-09E3-4E08-A4F0-B7621D93FAC9}" type="presOf" srcId="{720C47A6-3F36-4C26-B318-D43774209739}" destId="{F0144961-9145-439E-BD62-1A7AFAEC3133}" srcOrd="0" destOrd="0" presId="urn:microsoft.com/office/officeart/2005/8/layout/lProcess2"/>
    <dgm:cxn modelId="{31079DF6-BEB9-4B92-A0F7-82A239C972E6}" type="presOf" srcId="{874D26BE-BC14-4927-8A6F-FD08D6D1970A}" destId="{833C036F-B111-4578-B156-FC0D2E30B155}" srcOrd="1" destOrd="0" presId="urn:microsoft.com/office/officeart/2005/8/layout/lProcess2"/>
    <dgm:cxn modelId="{6CB6E86A-D82E-4034-907F-430A993DCE33}" srcId="{874D26BE-BC14-4927-8A6F-FD08D6D1970A}" destId="{994B5D6D-DC6C-4D29-92EF-5B2ED0B320D5}" srcOrd="0" destOrd="0" parTransId="{4B625E1B-9673-4705-A0C9-575725842A87}" sibTransId="{98340896-68BB-4683-8095-E3BE5305981C}"/>
    <dgm:cxn modelId="{8792F2D1-5720-493F-AD87-050B811F88D1}" type="presOf" srcId="{63A9ED54-B3EA-4F12-BB66-7480F9BC45E1}" destId="{431157D2-B895-4489-A590-9E72719E02F6}" srcOrd="1" destOrd="0" presId="urn:microsoft.com/office/officeart/2005/8/layout/lProcess2"/>
    <dgm:cxn modelId="{7953A9A2-21C8-4F06-AC1E-349AC4A16AB0}" srcId="{FFAC5C22-B5F5-4F63-81CD-F97E8DA9A2FE}" destId="{720C47A6-3F36-4C26-B318-D43774209739}" srcOrd="0" destOrd="0" parTransId="{3161849B-C9AB-4EEF-8D0B-1AF4CCEC2C07}" sibTransId="{F26D4A1A-EB2B-47C6-9671-C8CA3C7B4808}"/>
    <dgm:cxn modelId="{3CAC3D7D-BE99-476C-BB3F-C617190C6777}" srcId="{F52E7D63-1A1C-4A6B-AAFF-491C6EB11140}" destId="{469A5035-7266-4335-8272-0428D1DB5EBE}" srcOrd="0" destOrd="0" parTransId="{E90717AB-68BB-49EE-8C62-AE160A9D09F2}" sibTransId="{331FCBCB-5440-45B4-A5D9-E080E1F74449}"/>
    <dgm:cxn modelId="{67A358BF-8CA4-40DC-A0F9-7A08122EDD6A}" type="presParOf" srcId="{5697EE39-CD3C-4112-AA84-83BC0896CE80}" destId="{EF8003AD-CF39-41F6-AC2B-8E96AD2BE1D8}" srcOrd="0" destOrd="0" presId="urn:microsoft.com/office/officeart/2005/8/layout/lProcess2"/>
    <dgm:cxn modelId="{BF29331D-0D92-4224-ABE6-6597F73AA409}" type="presParOf" srcId="{EF8003AD-CF39-41F6-AC2B-8E96AD2BE1D8}" destId="{56687F6A-51B7-4936-9CE3-497A8560AD02}" srcOrd="0" destOrd="0" presId="urn:microsoft.com/office/officeart/2005/8/layout/lProcess2"/>
    <dgm:cxn modelId="{884C780D-2185-42B4-BDF2-10B302A5E764}" type="presParOf" srcId="{EF8003AD-CF39-41F6-AC2B-8E96AD2BE1D8}" destId="{833C036F-B111-4578-B156-FC0D2E30B155}" srcOrd="1" destOrd="0" presId="urn:microsoft.com/office/officeart/2005/8/layout/lProcess2"/>
    <dgm:cxn modelId="{88454AA6-A876-4370-BEE1-8EDD62DC0218}" type="presParOf" srcId="{EF8003AD-CF39-41F6-AC2B-8E96AD2BE1D8}" destId="{CE5E9860-0027-47E2-AB08-8B741A467D55}" srcOrd="2" destOrd="0" presId="urn:microsoft.com/office/officeart/2005/8/layout/lProcess2"/>
    <dgm:cxn modelId="{AB3A390D-FF10-480F-A5B3-67598A1F3107}" type="presParOf" srcId="{CE5E9860-0027-47E2-AB08-8B741A467D55}" destId="{BC9938E0-0A99-4E8F-AFA1-8C6CF1ADF583}" srcOrd="0" destOrd="0" presId="urn:microsoft.com/office/officeart/2005/8/layout/lProcess2"/>
    <dgm:cxn modelId="{DB15E92A-15B0-43E5-8C6F-2D953CB1E2C3}" type="presParOf" srcId="{BC9938E0-0A99-4E8F-AFA1-8C6CF1ADF583}" destId="{E2678385-A8B9-4AE0-8C33-DF64E89CFC38}" srcOrd="0" destOrd="0" presId="urn:microsoft.com/office/officeart/2005/8/layout/lProcess2"/>
    <dgm:cxn modelId="{BA1F1A0D-EC31-4196-B81F-1435F7B49B40}" type="presParOf" srcId="{BC9938E0-0A99-4E8F-AFA1-8C6CF1ADF583}" destId="{9EC14BC8-88D9-48BC-B303-7DE818052C34}" srcOrd="1" destOrd="0" presId="urn:microsoft.com/office/officeart/2005/8/layout/lProcess2"/>
    <dgm:cxn modelId="{FD8A713E-4D07-47F0-91ED-A1506D5D8E4B}" type="presParOf" srcId="{BC9938E0-0A99-4E8F-AFA1-8C6CF1ADF583}" destId="{947575BB-67B1-48A7-8A9C-C126B17ED2CA}" srcOrd="2" destOrd="0" presId="urn:microsoft.com/office/officeart/2005/8/layout/lProcess2"/>
    <dgm:cxn modelId="{A7466931-353B-4793-82F0-40114BD66F37}" type="presParOf" srcId="{BC9938E0-0A99-4E8F-AFA1-8C6CF1ADF583}" destId="{E29921A0-8F67-4EB5-B9F8-A1DD4539DB9A}" srcOrd="3" destOrd="0" presId="urn:microsoft.com/office/officeart/2005/8/layout/lProcess2"/>
    <dgm:cxn modelId="{1F717363-9609-42DC-931C-EDEA5852CE81}" type="presParOf" srcId="{BC9938E0-0A99-4E8F-AFA1-8C6CF1ADF583}" destId="{62EDED28-30F1-48BC-A239-EB9A03932AE6}" srcOrd="4" destOrd="0" presId="urn:microsoft.com/office/officeart/2005/8/layout/lProcess2"/>
    <dgm:cxn modelId="{D12F0DD0-5A13-4C27-9D5D-E15EB0922779}" type="presParOf" srcId="{5697EE39-CD3C-4112-AA84-83BC0896CE80}" destId="{5D0BB592-A174-4850-8000-3B9127CD3150}" srcOrd="1" destOrd="0" presId="urn:microsoft.com/office/officeart/2005/8/layout/lProcess2"/>
    <dgm:cxn modelId="{039327B5-A434-48FB-B793-FEC448513C71}" type="presParOf" srcId="{5697EE39-CD3C-4112-AA84-83BC0896CE80}" destId="{CEB19211-60CE-4719-A74A-D02B0A87B630}" srcOrd="2" destOrd="0" presId="urn:microsoft.com/office/officeart/2005/8/layout/lProcess2"/>
    <dgm:cxn modelId="{B3F0B6B0-88D4-4FFC-87AD-F84B791A321E}" type="presParOf" srcId="{CEB19211-60CE-4719-A74A-D02B0A87B630}" destId="{DE4DD7D2-AF07-40EC-939B-51D4DA95A781}" srcOrd="0" destOrd="0" presId="urn:microsoft.com/office/officeart/2005/8/layout/lProcess2"/>
    <dgm:cxn modelId="{3171FBA3-14C9-42C3-85E0-4FBB12BBFB51}" type="presParOf" srcId="{CEB19211-60CE-4719-A74A-D02B0A87B630}" destId="{431157D2-B895-4489-A590-9E72719E02F6}" srcOrd="1" destOrd="0" presId="urn:microsoft.com/office/officeart/2005/8/layout/lProcess2"/>
    <dgm:cxn modelId="{5897B850-6593-4AC8-BCAA-05EAD0C8A3A9}" type="presParOf" srcId="{CEB19211-60CE-4719-A74A-D02B0A87B630}" destId="{9224E5BC-56D9-4364-842F-00D4836D5821}" srcOrd="2" destOrd="0" presId="urn:microsoft.com/office/officeart/2005/8/layout/lProcess2"/>
    <dgm:cxn modelId="{C2BE347A-2ECA-4056-BDC7-55C5450F12E0}" type="presParOf" srcId="{9224E5BC-56D9-4364-842F-00D4836D5821}" destId="{2606E570-2F41-48B1-9F67-3E10F7356A53}" srcOrd="0" destOrd="0" presId="urn:microsoft.com/office/officeart/2005/8/layout/lProcess2"/>
    <dgm:cxn modelId="{CA11060C-4525-4261-AE36-682800EFC21E}" type="presParOf" srcId="{5697EE39-CD3C-4112-AA84-83BC0896CE80}" destId="{04B774BC-6ED4-495E-B762-F7391084D396}" srcOrd="3" destOrd="0" presId="urn:microsoft.com/office/officeart/2005/8/layout/lProcess2"/>
    <dgm:cxn modelId="{33A1B19F-CB89-4749-81EE-3712EDA703AA}" type="presParOf" srcId="{5697EE39-CD3C-4112-AA84-83BC0896CE80}" destId="{3F1F95DB-530A-471C-BE27-14023BD24493}" srcOrd="4" destOrd="0" presId="urn:microsoft.com/office/officeart/2005/8/layout/lProcess2"/>
    <dgm:cxn modelId="{16D183CF-0996-4E27-89A4-7FD4054385FE}" type="presParOf" srcId="{3F1F95DB-530A-471C-BE27-14023BD24493}" destId="{A82853F7-D3A9-4159-BD6C-008A8FABEFE7}" srcOrd="0" destOrd="0" presId="urn:microsoft.com/office/officeart/2005/8/layout/lProcess2"/>
    <dgm:cxn modelId="{14C1274F-5310-4C2D-8CEA-05CCC6523925}" type="presParOf" srcId="{3F1F95DB-530A-471C-BE27-14023BD24493}" destId="{6A03700D-7C49-4546-B54F-B0EC4F5E12E1}" srcOrd="1" destOrd="0" presId="urn:microsoft.com/office/officeart/2005/8/layout/lProcess2"/>
    <dgm:cxn modelId="{97746B68-7109-400B-B0BD-CB4896F148A2}" type="presParOf" srcId="{3F1F95DB-530A-471C-BE27-14023BD24493}" destId="{776121DE-031E-4CB9-9AB4-B29DA1FE6146}" srcOrd="2" destOrd="0" presId="urn:microsoft.com/office/officeart/2005/8/layout/lProcess2"/>
    <dgm:cxn modelId="{8756C42A-6B8D-4A56-8153-AE02F26D208B}" type="presParOf" srcId="{776121DE-031E-4CB9-9AB4-B29DA1FE6146}" destId="{8D39D53C-678A-4971-812D-5A08AF995630}" srcOrd="0" destOrd="0" presId="urn:microsoft.com/office/officeart/2005/8/layout/lProcess2"/>
    <dgm:cxn modelId="{92A2AC39-45AC-40F0-994B-281410C144BF}" type="presParOf" srcId="{8D39D53C-678A-4971-812D-5A08AF995630}" destId="{F0144961-9145-439E-BD62-1A7AFAEC3133}" srcOrd="0" destOrd="0" presId="urn:microsoft.com/office/officeart/2005/8/layout/lProcess2"/>
    <dgm:cxn modelId="{4EF0CBB1-EA6C-47AC-8EDA-1CE98801D7CF}" type="presParOf" srcId="{8D39D53C-678A-4971-812D-5A08AF995630}" destId="{75CE6F53-8357-4773-9BE1-F65064801406}" srcOrd="1" destOrd="0" presId="urn:microsoft.com/office/officeart/2005/8/layout/lProcess2"/>
    <dgm:cxn modelId="{39B51638-AB56-41A1-848C-FC8F71D82286}" type="presParOf" srcId="{8D39D53C-678A-4971-812D-5A08AF995630}" destId="{41ED9632-A073-4645-BFE4-3E66EF56B98B}" srcOrd="2" destOrd="0" presId="urn:microsoft.com/office/officeart/2005/8/layout/lProcess2"/>
    <dgm:cxn modelId="{F47E739B-E965-4671-B303-D8C24A652E5A}" type="presParOf" srcId="{5697EE39-CD3C-4112-AA84-83BC0896CE80}" destId="{4FA7E16B-83B3-4537-8F73-5D6C2BE0662C}" srcOrd="5" destOrd="0" presId="urn:microsoft.com/office/officeart/2005/8/layout/lProcess2"/>
    <dgm:cxn modelId="{757AFC8D-5EF8-4181-96ED-4ABAC0C804AF}" type="presParOf" srcId="{5697EE39-CD3C-4112-AA84-83BC0896CE80}" destId="{A6948719-BD9D-484F-A342-40E94FB09214}" srcOrd="6" destOrd="0" presId="urn:microsoft.com/office/officeart/2005/8/layout/lProcess2"/>
    <dgm:cxn modelId="{19BE84C1-920A-4404-ADB8-E314818DD79B}" type="presParOf" srcId="{A6948719-BD9D-484F-A342-40E94FB09214}" destId="{5C898062-B934-4C10-8345-B77426493BCA}" srcOrd="0" destOrd="0" presId="urn:microsoft.com/office/officeart/2005/8/layout/lProcess2"/>
    <dgm:cxn modelId="{91B08FDD-C185-4574-AD6C-D3A373DBF947}" type="presParOf" srcId="{A6948719-BD9D-484F-A342-40E94FB09214}" destId="{44D26552-7FB6-4345-819E-5DC32456C624}" srcOrd="1" destOrd="0" presId="urn:microsoft.com/office/officeart/2005/8/layout/lProcess2"/>
    <dgm:cxn modelId="{A3084217-45EE-404E-BF38-17AC2014C770}" type="presParOf" srcId="{A6948719-BD9D-484F-A342-40E94FB09214}" destId="{C3F69D54-01CD-44F6-B8B5-7E5064B1CF8E}" srcOrd="2" destOrd="0" presId="urn:microsoft.com/office/officeart/2005/8/layout/lProcess2"/>
    <dgm:cxn modelId="{F96E24D6-523A-4FEF-ABAD-28918B31A8ED}" type="presParOf" srcId="{C3F69D54-01CD-44F6-B8B5-7E5064B1CF8E}" destId="{B4FCA223-E201-4D5F-B95B-DCFF47361473}" srcOrd="0" destOrd="0" presId="urn:microsoft.com/office/officeart/2005/8/layout/lProcess2"/>
    <dgm:cxn modelId="{BB2DA69D-0A3B-4AC1-B8BD-6B077C6E6FE0}" type="presParOf" srcId="{B4FCA223-E201-4D5F-B95B-DCFF47361473}" destId="{82B1C094-034B-42AA-A3AA-D54501092D8F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ED991F-9EAA-4B9B-A929-6737D8EE349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EA2E165-C912-46A4-BFC1-D5B6476BA9D2}">
      <dgm:prSet phldrT="[Text]"/>
      <dgm:spPr/>
      <dgm:t>
        <a:bodyPr/>
        <a:lstStyle/>
        <a:p>
          <a:r>
            <a:rPr lang="en-US" dirty="0" smtClean="0"/>
            <a:t>Travelling Grate Fired </a:t>
          </a:r>
        </a:p>
      </dgm:t>
    </dgm:pt>
    <dgm:pt modelId="{70599B0D-FD91-431B-83C7-2EF049F14012}" type="parTrans" cxnId="{7F184E4E-B2FE-4E63-85FC-536245713D2F}">
      <dgm:prSet/>
      <dgm:spPr/>
      <dgm:t>
        <a:bodyPr/>
        <a:lstStyle/>
        <a:p>
          <a:endParaRPr lang="en-US"/>
        </a:p>
      </dgm:t>
    </dgm:pt>
    <dgm:pt modelId="{6D0BD648-4B4F-42E3-9597-9AAC6CB71530}" type="sibTrans" cxnId="{7F184E4E-B2FE-4E63-85FC-536245713D2F}">
      <dgm:prSet/>
      <dgm:spPr/>
      <dgm:t>
        <a:bodyPr/>
        <a:lstStyle/>
        <a:p>
          <a:endParaRPr lang="en-US"/>
        </a:p>
      </dgm:t>
    </dgm:pt>
    <dgm:pt modelId="{4E8CE11A-BF71-4523-A02C-593AA8A20232}">
      <dgm:prSet phldrT="[Text]"/>
      <dgm:spPr/>
      <dgm:t>
        <a:bodyPr/>
        <a:lstStyle/>
        <a:p>
          <a:r>
            <a:rPr lang="en-US" dirty="0" smtClean="0"/>
            <a:t>Dump Grate Fired </a:t>
          </a:r>
        </a:p>
      </dgm:t>
    </dgm:pt>
    <dgm:pt modelId="{4FB3298D-4ED2-4AAA-9326-D1E952EBB084}" type="parTrans" cxnId="{CA59F02B-CF61-4BC7-B09B-1A9CCAD8E62A}">
      <dgm:prSet/>
      <dgm:spPr/>
    </dgm:pt>
    <dgm:pt modelId="{A0048AC4-75C0-434B-BF62-7E1B67CFB65E}" type="sibTrans" cxnId="{CA59F02B-CF61-4BC7-B09B-1A9CCAD8E62A}">
      <dgm:prSet/>
      <dgm:spPr/>
    </dgm:pt>
    <dgm:pt modelId="{CA072828-23F3-4B33-B923-839D028F86CC}">
      <dgm:prSet phldrT="[Text]"/>
      <dgm:spPr/>
      <dgm:t>
        <a:bodyPr/>
        <a:lstStyle/>
        <a:p>
          <a:r>
            <a:rPr lang="en-US" dirty="0" smtClean="0"/>
            <a:t>Reciprocating Grate Fired</a:t>
          </a:r>
        </a:p>
      </dgm:t>
    </dgm:pt>
    <dgm:pt modelId="{867B371B-15F3-46D5-B8EE-815C47F2EC5F}" type="parTrans" cxnId="{7A1F0DC6-3D6E-4AFE-8788-07B5802FEDE0}">
      <dgm:prSet/>
      <dgm:spPr/>
    </dgm:pt>
    <dgm:pt modelId="{C070A66C-D744-41E2-95FA-DCE55AB8C758}" type="sibTrans" cxnId="{7A1F0DC6-3D6E-4AFE-8788-07B5802FEDE0}">
      <dgm:prSet/>
      <dgm:spPr/>
    </dgm:pt>
    <dgm:pt modelId="{1469A96B-49B1-4032-B0FF-9C3E9F1A87F1}">
      <dgm:prSet phldrT="[Text]"/>
      <dgm:spPr/>
      <dgm:t>
        <a:bodyPr/>
        <a:lstStyle/>
        <a:p>
          <a:r>
            <a:rPr lang="en-US" dirty="0" smtClean="0"/>
            <a:t>Fixed Grate Fired</a:t>
          </a:r>
        </a:p>
      </dgm:t>
    </dgm:pt>
    <dgm:pt modelId="{5E6C7862-9F19-4463-8947-9A7AB96AC7F5}" type="parTrans" cxnId="{4EDE89A8-CDA1-4E65-98A4-C0A942E571C5}">
      <dgm:prSet/>
      <dgm:spPr/>
    </dgm:pt>
    <dgm:pt modelId="{E8F606F3-D1D8-45B6-AB6E-13CCB7489A6B}" type="sibTrans" cxnId="{4EDE89A8-CDA1-4E65-98A4-C0A942E571C5}">
      <dgm:prSet/>
      <dgm:spPr/>
    </dgm:pt>
    <dgm:pt modelId="{A6D7EB1C-369E-4E22-BE49-A9EDBBCA0D04}">
      <dgm:prSet phldrT="[Text]"/>
      <dgm:spPr/>
      <dgm:t>
        <a:bodyPr/>
        <a:lstStyle/>
        <a:p>
          <a:r>
            <a:rPr lang="en-US" dirty="0" smtClean="0"/>
            <a:t>Bubbling Fluidised Bed</a:t>
          </a:r>
        </a:p>
      </dgm:t>
    </dgm:pt>
    <dgm:pt modelId="{9BA11725-EE7C-49CD-9330-52AA887E1148}" type="parTrans" cxnId="{F5DA4433-3129-4CD7-8A35-95451A4F4555}">
      <dgm:prSet/>
      <dgm:spPr/>
    </dgm:pt>
    <dgm:pt modelId="{6EC7993A-D558-42D5-A34C-540B48B431F7}" type="sibTrans" cxnId="{F5DA4433-3129-4CD7-8A35-95451A4F4555}">
      <dgm:prSet/>
      <dgm:spPr/>
    </dgm:pt>
    <dgm:pt modelId="{C4266E73-BE47-4B29-8FC8-D7D19D0FFADC}">
      <dgm:prSet phldrT="[Text]"/>
      <dgm:spPr/>
      <dgm:t>
        <a:bodyPr/>
        <a:lstStyle/>
        <a:p>
          <a:r>
            <a:rPr lang="en-US" dirty="0" smtClean="0"/>
            <a:t>Oil /Gas Fired</a:t>
          </a:r>
        </a:p>
      </dgm:t>
    </dgm:pt>
    <dgm:pt modelId="{98DB4431-A1E8-4198-9660-052217B1FE51}" type="parTrans" cxnId="{34928454-845A-43B1-89B6-49EE7E3CCD2A}">
      <dgm:prSet/>
      <dgm:spPr/>
    </dgm:pt>
    <dgm:pt modelId="{B60EAF19-3203-4E98-8153-6A53C9B00B3E}" type="sibTrans" cxnId="{34928454-845A-43B1-89B6-49EE7E3CCD2A}">
      <dgm:prSet/>
      <dgm:spPr/>
    </dgm:pt>
    <dgm:pt modelId="{151BBECF-E74B-4EA8-B4E1-57B670343A66}">
      <dgm:prSet phldrT="[Text]"/>
      <dgm:spPr/>
      <dgm:t>
        <a:bodyPr/>
        <a:lstStyle/>
        <a:p>
          <a:r>
            <a:rPr lang="en-US" dirty="0" smtClean="0"/>
            <a:t>Heat Recovery</a:t>
          </a:r>
        </a:p>
      </dgm:t>
    </dgm:pt>
    <dgm:pt modelId="{6AF99276-66CE-4005-9C6A-FD9A4D821683}" type="parTrans" cxnId="{4D9CB551-9C56-46C7-AE7F-830314D6D627}">
      <dgm:prSet/>
      <dgm:spPr/>
    </dgm:pt>
    <dgm:pt modelId="{27F1FF7A-2ED5-4D41-9B34-281DBC144953}" type="sibTrans" cxnId="{4D9CB551-9C56-46C7-AE7F-830314D6D627}">
      <dgm:prSet/>
      <dgm:spPr/>
    </dgm:pt>
    <dgm:pt modelId="{1898A572-95C4-4DF4-8008-3C97F85AFC08}">
      <dgm:prSet phldrT="[Text]"/>
      <dgm:spPr/>
      <dgm:t>
        <a:bodyPr/>
        <a:lstStyle/>
        <a:p>
          <a:pPr algn="ctr"/>
          <a:r>
            <a:rPr lang="en-US" smtClean="0"/>
            <a:t>Water Tube – Fire Tube - Compo</a:t>
          </a:r>
          <a:endParaRPr lang="en-US" dirty="0" smtClean="0"/>
        </a:p>
      </dgm:t>
    </dgm:pt>
    <dgm:pt modelId="{6909269C-529A-49A6-AF37-E5CBE068FC2C}" type="parTrans" cxnId="{43BE09BF-A612-47F8-B931-3C5A8E5F7FE7}">
      <dgm:prSet/>
      <dgm:spPr/>
    </dgm:pt>
    <dgm:pt modelId="{CB82E53A-AF44-4B4E-B94F-250B9DBA4459}" type="sibTrans" cxnId="{43BE09BF-A612-47F8-B931-3C5A8E5F7FE7}">
      <dgm:prSet/>
      <dgm:spPr/>
    </dgm:pt>
    <dgm:pt modelId="{6CC5C3B3-3C04-4458-A473-5AC6176020ED}" type="pres">
      <dgm:prSet presAssocID="{59ED991F-9EAA-4B9B-A929-6737D8EE34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A7604F-0588-4125-84B5-2AC356476B8B}" type="pres">
      <dgm:prSet presAssocID="{DEA2E165-C912-46A4-BFC1-D5B6476BA9D2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307E50-67D9-4E69-984D-3FB8FD61B058}" type="pres">
      <dgm:prSet presAssocID="{6D0BD648-4B4F-42E3-9597-9AAC6CB71530}" presName="spacer" presStyleCnt="0"/>
      <dgm:spPr/>
      <dgm:t>
        <a:bodyPr/>
        <a:lstStyle/>
        <a:p>
          <a:endParaRPr lang="en-US"/>
        </a:p>
      </dgm:t>
    </dgm:pt>
    <dgm:pt modelId="{2D663A9B-2AA1-4DF5-8BB0-7F91B603E27F}" type="pres">
      <dgm:prSet presAssocID="{4E8CE11A-BF71-4523-A02C-593AA8A20232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3EBE72-CE5B-4BF7-8B2C-3A6704D03C55}" type="pres">
      <dgm:prSet presAssocID="{A0048AC4-75C0-434B-BF62-7E1B67CFB65E}" presName="spacer" presStyleCnt="0"/>
      <dgm:spPr/>
    </dgm:pt>
    <dgm:pt modelId="{F677C402-176B-46D0-8D21-133A4FAB5681}" type="pres">
      <dgm:prSet presAssocID="{CA072828-23F3-4B33-B923-839D028F86CC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ED506-A2A0-4EDF-9D04-EFA6003A0657}" type="pres">
      <dgm:prSet presAssocID="{C070A66C-D744-41E2-95FA-DCE55AB8C758}" presName="spacer" presStyleCnt="0"/>
      <dgm:spPr/>
    </dgm:pt>
    <dgm:pt modelId="{FEFDF340-39C3-4E8D-99D5-BE122144A589}" type="pres">
      <dgm:prSet presAssocID="{1469A96B-49B1-4032-B0FF-9C3E9F1A87F1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6EC04E-B0F1-4E79-8816-C0AD7E6891DE}" type="pres">
      <dgm:prSet presAssocID="{E8F606F3-D1D8-45B6-AB6E-13CCB7489A6B}" presName="spacer" presStyleCnt="0"/>
      <dgm:spPr/>
    </dgm:pt>
    <dgm:pt modelId="{B7C392AD-5FD5-47D4-B3EA-D0C26C1DE294}" type="pres">
      <dgm:prSet presAssocID="{A6D7EB1C-369E-4E22-BE49-A9EDBBCA0D04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042D4-191C-49C2-97DF-E963A777BE41}" type="pres">
      <dgm:prSet presAssocID="{6EC7993A-D558-42D5-A34C-540B48B431F7}" presName="spacer" presStyleCnt="0"/>
      <dgm:spPr/>
    </dgm:pt>
    <dgm:pt modelId="{3B373A79-CDE0-4085-9236-F8AEA371E646}" type="pres">
      <dgm:prSet presAssocID="{C4266E73-BE47-4B29-8FC8-D7D19D0FFADC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3E43E-25F8-4895-8E21-AB9AAE69DEA1}" type="pres">
      <dgm:prSet presAssocID="{B60EAF19-3203-4E98-8153-6A53C9B00B3E}" presName="spacer" presStyleCnt="0"/>
      <dgm:spPr/>
    </dgm:pt>
    <dgm:pt modelId="{3B63ED0C-823D-480E-B96D-7E26E2AA4EDB}" type="pres">
      <dgm:prSet presAssocID="{151BBECF-E74B-4EA8-B4E1-57B670343A66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F7146D-DCC3-4C9B-A39E-019CDC063CF3}" type="pres">
      <dgm:prSet presAssocID="{27F1FF7A-2ED5-4D41-9B34-281DBC144953}" presName="spacer" presStyleCnt="0"/>
      <dgm:spPr/>
    </dgm:pt>
    <dgm:pt modelId="{70E43181-77B7-4DEB-8A39-84B48B257CB4}" type="pres">
      <dgm:prSet presAssocID="{1898A572-95C4-4DF4-8008-3C97F85AFC08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184E4E-B2FE-4E63-85FC-536245713D2F}" srcId="{59ED991F-9EAA-4B9B-A929-6737D8EE349E}" destId="{DEA2E165-C912-46A4-BFC1-D5B6476BA9D2}" srcOrd="0" destOrd="0" parTransId="{70599B0D-FD91-431B-83C7-2EF049F14012}" sibTransId="{6D0BD648-4B4F-42E3-9597-9AAC6CB71530}"/>
    <dgm:cxn modelId="{34928454-845A-43B1-89B6-49EE7E3CCD2A}" srcId="{59ED991F-9EAA-4B9B-A929-6737D8EE349E}" destId="{C4266E73-BE47-4B29-8FC8-D7D19D0FFADC}" srcOrd="5" destOrd="0" parTransId="{98DB4431-A1E8-4198-9660-052217B1FE51}" sibTransId="{B60EAF19-3203-4E98-8153-6A53C9B00B3E}"/>
    <dgm:cxn modelId="{4D9CB551-9C56-46C7-AE7F-830314D6D627}" srcId="{59ED991F-9EAA-4B9B-A929-6737D8EE349E}" destId="{151BBECF-E74B-4EA8-B4E1-57B670343A66}" srcOrd="6" destOrd="0" parTransId="{6AF99276-66CE-4005-9C6A-FD9A4D821683}" sibTransId="{27F1FF7A-2ED5-4D41-9B34-281DBC144953}"/>
    <dgm:cxn modelId="{6F265CF4-AF2C-417C-81CA-E70F6FEB3108}" type="presOf" srcId="{DEA2E165-C912-46A4-BFC1-D5B6476BA9D2}" destId="{E2A7604F-0588-4125-84B5-2AC356476B8B}" srcOrd="0" destOrd="0" presId="urn:microsoft.com/office/officeart/2005/8/layout/vList2"/>
    <dgm:cxn modelId="{4EDE89A8-CDA1-4E65-98A4-C0A942E571C5}" srcId="{59ED991F-9EAA-4B9B-A929-6737D8EE349E}" destId="{1469A96B-49B1-4032-B0FF-9C3E9F1A87F1}" srcOrd="3" destOrd="0" parTransId="{5E6C7862-9F19-4463-8947-9A7AB96AC7F5}" sibTransId="{E8F606F3-D1D8-45B6-AB6E-13CCB7489A6B}"/>
    <dgm:cxn modelId="{34D599A5-CEF7-42D8-A4F1-253DDD4B4ACA}" type="presOf" srcId="{1898A572-95C4-4DF4-8008-3C97F85AFC08}" destId="{70E43181-77B7-4DEB-8A39-84B48B257CB4}" srcOrd="0" destOrd="0" presId="urn:microsoft.com/office/officeart/2005/8/layout/vList2"/>
    <dgm:cxn modelId="{BDED20B4-3111-4CD0-86BD-92B7E02D5E78}" type="presOf" srcId="{59ED991F-9EAA-4B9B-A929-6737D8EE349E}" destId="{6CC5C3B3-3C04-4458-A473-5AC6176020ED}" srcOrd="0" destOrd="0" presId="urn:microsoft.com/office/officeart/2005/8/layout/vList2"/>
    <dgm:cxn modelId="{3CDCBE97-15C5-446C-92C6-EF1D5EC9FF55}" type="presOf" srcId="{CA072828-23F3-4B33-B923-839D028F86CC}" destId="{F677C402-176B-46D0-8D21-133A4FAB5681}" srcOrd="0" destOrd="0" presId="urn:microsoft.com/office/officeart/2005/8/layout/vList2"/>
    <dgm:cxn modelId="{7A320A9C-03BB-4299-8E42-B931F3C9A11C}" type="presOf" srcId="{C4266E73-BE47-4B29-8FC8-D7D19D0FFADC}" destId="{3B373A79-CDE0-4085-9236-F8AEA371E646}" srcOrd="0" destOrd="0" presId="urn:microsoft.com/office/officeart/2005/8/layout/vList2"/>
    <dgm:cxn modelId="{CA59F02B-CF61-4BC7-B09B-1A9CCAD8E62A}" srcId="{59ED991F-9EAA-4B9B-A929-6737D8EE349E}" destId="{4E8CE11A-BF71-4523-A02C-593AA8A20232}" srcOrd="1" destOrd="0" parTransId="{4FB3298D-4ED2-4AAA-9326-D1E952EBB084}" sibTransId="{A0048AC4-75C0-434B-BF62-7E1B67CFB65E}"/>
    <dgm:cxn modelId="{E91B7994-4E6E-41A3-9E43-D625CC4FB2E4}" type="presOf" srcId="{A6D7EB1C-369E-4E22-BE49-A9EDBBCA0D04}" destId="{B7C392AD-5FD5-47D4-B3EA-D0C26C1DE294}" srcOrd="0" destOrd="0" presId="urn:microsoft.com/office/officeart/2005/8/layout/vList2"/>
    <dgm:cxn modelId="{F5DA4433-3129-4CD7-8A35-95451A4F4555}" srcId="{59ED991F-9EAA-4B9B-A929-6737D8EE349E}" destId="{A6D7EB1C-369E-4E22-BE49-A9EDBBCA0D04}" srcOrd="4" destOrd="0" parTransId="{9BA11725-EE7C-49CD-9330-52AA887E1148}" sibTransId="{6EC7993A-D558-42D5-A34C-540B48B431F7}"/>
    <dgm:cxn modelId="{7A1F0DC6-3D6E-4AFE-8788-07B5802FEDE0}" srcId="{59ED991F-9EAA-4B9B-A929-6737D8EE349E}" destId="{CA072828-23F3-4B33-B923-839D028F86CC}" srcOrd="2" destOrd="0" parTransId="{867B371B-15F3-46D5-B8EE-815C47F2EC5F}" sibTransId="{C070A66C-D744-41E2-95FA-DCE55AB8C758}"/>
    <dgm:cxn modelId="{43BE09BF-A612-47F8-B931-3C5A8E5F7FE7}" srcId="{59ED991F-9EAA-4B9B-A929-6737D8EE349E}" destId="{1898A572-95C4-4DF4-8008-3C97F85AFC08}" srcOrd="7" destOrd="0" parTransId="{6909269C-529A-49A6-AF37-E5CBE068FC2C}" sibTransId="{CB82E53A-AF44-4B4E-B94F-250B9DBA4459}"/>
    <dgm:cxn modelId="{0A12FD2F-CB78-44E9-8E67-8D7ECB7B7EAC}" type="presOf" srcId="{4E8CE11A-BF71-4523-A02C-593AA8A20232}" destId="{2D663A9B-2AA1-4DF5-8BB0-7F91B603E27F}" srcOrd="0" destOrd="0" presId="urn:microsoft.com/office/officeart/2005/8/layout/vList2"/>
    <dgm:cxn modelId="{DC40B353-8B9C-46DA-8324-B8259F766F99}" type="presOf" srcId="{151BBECF-E74B-4EA8-B4E1-57B670343A66}" destId="{3B63ED0C-823D-480E-B96D-7E26E2AA4EDB}" srcOrd="0" destOrd="0" presId="urn:microsoft.com/office/officeart/2005/8/layout/vList2"/>
    <dgm:cxn modelId="{5DA2CE53-3236-4F17-85E6-A99FFC9D1145}" type="presOf" srcId="{1469A96B-49B1-4032-B0FF-9C3E9F1A87F1}" destId="{FEFDF340-39C3-4E8D-99D5-BE122144A589}" srcOrd="0" destOrd="0" presId="urn:microsoft.com/office/officeart/2005/8/layout/vList2"/>
    <dgm:cxn modelId="{AEE4940B-1AA1-4547-B32A-40B9F9BA3FE4}" type="presParOf" srcId="{6CC5C3B3-3C04-4458-A473-5AC6176020ED}" destId="{E2A7604F-0588-4125-84B5-2AC356476B8B}" srcOrd="0" destOrd="0" presId="urn:microsoft.com/office/officeart/2005/8/layout/vList2"/>
    <dgm:cxn modelId="{06C3359F-22BF-47DF-A25E-B83C292B9112}" type="presParOf" srcId="{6CC5C3B3-3C04-4458-A473-5AC6176020ED}" destId="{28307E50-67D9-4E69-984D-3FB8FD61B058}" srcOrd="1" destOrd="0" presId="urn:microsoft.com/office/officeart/2005/8/layout/vList2"/>
    <dgm:cxn modelId="{6D78EEBD-F4ED-460C-9DC0-C2D53D90451E}" type="presParOf" srcId="{6CC5C3B3-3C04-4458-A473-5AC6176020ED}" destId="{2D663A9B-2AA1-4DF5-8BB0-7F91B603E27F}" srcOrd="2" destOrd="0" presId="urn:microsoft.com/office/officeart/2005/8/layout/vList2"/>
    <dgm:cxn modelId="{A40AA1B3-623B-4F7E-B09E-850757178753}" type="presParOf" srcId="{6CC5C3B3-3C04-4458-A473-5AC6176020ED}" destId="{523EBE72-CE5B-4BF7-8B2C-3A6704D03C55}" srcOrd="3" destOrd="0" presId="urn:microsoft.com/office/officeart/2005/8/layout/vList2"/>
    <dgm:cxn modelId="{BC6D2F3C-D556-40AB-B9ED-1FDC0308EDC4}" type="presParOf" srcId="{6CC5C3B3-3C04-4458-A473-5AC6176020ED}" destId="{F677C402-176B-46D0-8D21-133A4FAB5681}" srcOrd="4" destOrd="0" presId="urn:microsoft.com/office/officeart/2005/8/layout/vList2"/>
    <dgm:cxn modelId="{82D99154-7518-438D-9E2F-76E13B2BDF8F}" type="presParOf" srcId="{6CC5C3B3-3C04-4458-A473-5AC6176020ED}" destId="{7C0ED506-A2A0-4EDF-9D04-EFA6003A0657}" srcOrd="5" destOrd="0" presId="urn:microsoft.com/office/officeart/2005/8/layout/vList2"/>
    <dgm:cxn modelId="{755B1319-4E78-41F1-B8C8-5FCB0ED67FE5}" type="presParOf" srcId="{6CC5C3B3-3C04-4458-A473-5AC6176020ED}" destId="{FEFDF340-39C3-4E8D-99D5-BE122144A589}" srcOrd="6" destOrd="0" presId="urn:microsoft.com/office/officeart/2005/8/layout/vList2"/>
    <dgm:cxn modelId="{B617B62F-8879-4BE0-AC78-91AD8166E9BA}" type="presParOf" srcId="{6CC5C3B3-3C04-4458-A473-5AC6176020ED}" destId="{E56EC04E-B0F1-4E79-8816-C0AD7E6891DE}" srcOrd="7" destOrd="0" presId="urn:microsoft.com/office/officeart/2005/8/layout/vList2"/>
    <dgm:cxn modelId="{0916E86E-787F-4259-96CA-C236849CE7AC}" type="presParOf" srcId="{6CC5C3B3-3C04-4458-A473-5AC6176020ED}" destId="{B7C392AD-5FD5-47D4-B3EA-D0C26C1DE294}" srcOrd="8" destOrd="0" presId="urn:microsoft.com/office/officeart/2005/8/layout/vList2"/>
    <dgm:cxn modelId="{4BABBB78-7CD7-4063-8B38-3D92C8407078}" type="presParOf" srcId="{6CC5C3B3-3C04-4458-A473-5AC6176020ED}" destId="{BAE042D4-191C-49C2-97DF-E963A777BE41}" srcOrd="9" destOrd="0" presId="urn:microsoft.com/office/officeart/2005/8/layout/vList2"/>
    <dgm:cxn modelId="{5D5946BB-0F98-4A6B-A4A1-79D5EA3DADAC}" type="presParOf" srcId="{6CC5C3B3-3C04-4458-A473-5AC6176020ED}" destId="{3B373A79-CDE0-4085-9236-F8AEA371E646}" srcOrd="10" destOrd="0" presId="urn:microsoft.com/office/officeart/2005/8/layout/vList2"/>
    <dgm:cxn modelId="{598B7923-6728-49F1-A60F-706970F40E93}" type="presParOf" srcId="{6CC5C3B3-3C04-4458-A473-5AC6176020ED}" destId="{ED23E43E-25F8-4895-8E21-AB9AAE69DEA1}" srcOrd="11" destOrd="0" presId="urn:microsoft.com/office/officeart/2005/8/layout/vList2"/>
    <dgm:cxn modelId="{3652F577-7BD5-462E-8013-4834610359C0}" type="presParOf" srcId="{6CC5C3B3-3C04-4458-A473-5AC6176020ED}" destId="{3B63ED0C-823D-480E-B96D-7E26E2AA4EDB}" srcOrd="12" destOrd="0" presId="urn:microsoft.com/office/officeart/2005/8/layout/vList2"/>
    <dgm:cxn modelId="{9E340386-2096-40C4-8240-B4E20F7E9BA2}" type="presParOf" srcId="{6CC5C3B3-3C04-4458-A473-5AC6176020ED}" destId="{D2F7146D-DCC3-4C9B-A39E-019CDC063CF3}" srcOrd="13" destOrd="0" presId="urn:microsoft.com/office/officeart/2005/8/layout/vList2"/>
    <dgm:cxn modelId="{32890001-F71D-4245-895C-68538413320F}" type="presParOf" srcId="{6CC5C3B3-3C04-4458-A473-5AC6176020ED}" destId="{70E43181-77B7-4DEB-8A39-84B48B257CB4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ED991F-9EAA-4B9B-A929-6737D8EE349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EA2E165-C912-46A4-BFC1-D5B6476BA9D2}">
      <dgm:prSet phldrT="[Text]" custT="1"/>
      <dgm:spPr/>
      <dgm:t>
        <a:bodyPr/>
        <a:lstStyle/>
        <a:p>
          <a:r>
            <a:rPr lang="en-US" sz="2800" b="0" i="0" u="none" dirty="0" smtClean="0"/>
            <a:t>Sugar</a:t>
          </a:r>
          <a:endParaRPr lang="en-US" sz="2800" dirty="0" smtClean="0"/>
        </a:p>
      </dgm:t>
    </dgm:pt>
    <dgm:pt modelId="{70599B0D-FD91-431B-83C7-2EF049F14012}" type="parTrans" cxnId="{7F184E4E-B2FE-4E63-85FC-536245713D2F}">
      <dgm:prSet/>
      <dgm:spPr/>
      <dgm:t>
        <a:bodyPr/>
        <a:lstStyle/>
        <a:p>
          <a:endParaRPr lang="en-US" sz="3600"/>
        </a:p>
      </dgm:t>
    </dgm:pt>
    <dgm:pt modelId="{6D0BD648-4B4F-42E3-9597-9AAC6CB71530}" type="sibTrans" cxnId="{7F184E4E-B2FE-4E63-85FC-536245713D2F}">
      <dgm:prSet/>
      <dgm:spPr/>
      <dgm:t>
        <a:bodyPr/>
        <a:lstStyle/>
        <a:p>
          <a:endParaRPr lang="en-US" sz="3600"/>
        </a:p>
      </dgm:t>
    </dgm:pt>
    <dgm:pt modelId="{8B2A8524-5057-442B-B63F-A7CB0535002A}">
      <dgm:prSet custT="1"/>
      <dgm:spPr/>
      <dgm:t>
        <a:bodyPr/>
        <a:lstStyle/>
        <a:p>
          <a:r>
            <a:rPr lang="en-US" sz="2800" b="0" i="0" u="none" smtClean="0"/>
            <a:t>Paper</a:t>
          </a:r>
          <a:endParaRPr lang="en-US" sz="2800"/>
        </a:p>
      </dgm:t>
    </dgm:pt>
    <dgm:pt modelId="{7FE46506-7E5E-4421-8670-D975B9735C21}" type="parTrans" cxnId="{786A73F1-8AAC-4034-9A35-DFF22D8CF77A}">
      <dgm:prSet/>
      <dgm:spPr/>
      <dgm:t>
        <a:bodyPr/>
        <a:lstStyle/>
        <a:p>
          <a:endParaRPr lang="en-US" sz="3600"/>
        </a:p>
      </dgm:t>
    </dgm:pt>
    <dgm:pt modelId="{906572D6-F45A-41E6-8560-9A3B7F19FE32}" type="sibTrans" cxnId="{786A73F1-8AAC-4034-9A35-DFF22D8CF77A}">
      <dgm:prSet/>
      <dgm:spPr/>
      <dgm:t>
        <a:bodyPr/>
        <a:lstStyle/>
        <a:p>
          <a:endParaRPr lang="en-US" sz="3600"/>
        </a:p>
      </dgm:t>
    </dgm:pt>
    <dgm:pt modelId="{10BDA6EB-F194-47C1-9C59-CE3045339DF6}">
      <dgm:prSet custT="1"/>
      <dgm:spPr/>
      <dgm:t>
        <a:bodyPr/>
        <a:lstStyle/>
        <a:p>
          <a:r>
            <a:rPr lang="en-US" sz="2800" b="0" i="0" u="none" smtClean="0"/>
            <a:t>Co-Gen</a:t>
          </a:r>
          <a:endParaRPr lang="en-US" sz="2800"/>
        </a:p>
      </dgm:t>
    </dgm:pt>
    <dgm:pt modelId="{40211121-F02E-4C31-9E25-574001B8B13C}" type="parTrans" cxnId="{BBD04D84-7108-4577-994F-575B662F22E8}">
      <dgm:prSet/>
      <dgm:spPr/>
      <dgm:t>
        <a:bodyPr/>
        <a:lstStyle/>
        <a:p>
          <a:endParaRPr lang="en-US" sz="3600"/>
        </a:p>
      </dgm:t>
    </dgm:pt>
    <dgm:pt modelId="{8C6AA675-D94F-431A-8B92-CFC52A9BBFE6}" type="sibTrans" cxnId="{BBD04D84-7108-4577-994F-575B662F22E8}">
      <dgm:prSet/>
      <dgm:spPr/>
      <dgm:t>
        <a:bodyPr/>
        <a:lstStyle/>
        <a:p>
          <a:endParaRPr lang="en-US" sz="3600"/>
        </a:p>
      </dgm:t>
    </dgm:pt>
    <dgm:pt modelId="{E11C342D-E625-4207-8D55-4E233DD9655A}">
      <dgm:prSet custT="1"/>
      <dgm:spPr/>
      <dgm:t>
        <a:bodyPr/>
        <a:lstStyle/>
        <a:p>
          <a:r>
            <a:rPr lang="en-US" sz="2800" b="0" i="0" u="none" smtClean="0"/>
            <a:t>Independent Power</a:t>
          </a:r>
          <a:endParaRPr lang="en-US" sz="2800"/>
        </a:p>
      </dgm:t>
    </dgm:pt>
    <dgm:pt modelId="{271C3764-482E-410F-8B0B-82B375A543DE}" type="parTrans" cxnId="{DD4DBB0B-D62E-44F9-984B-A942B7676FAD}">
      <dgm:prSet/>
      <dgm:spPr/>
      <dgm:t>
        <a:bodyPr/>
        <a:lstStyle/>
        <a:p>
          <a:endParaRPr lang="en-US" sz="3600"/>
        </a:p>
      </dgm:t>
    </dgm:pt>
    <dgm:pt modelId="{A5237DD6-9A02-4299-85E6-1DA139B5C75F}" type="sibTrans" cxnId="{DD4DBB0B-D62E-44F9-984B-A942B7676FAD}">
      <dgm:prSet/>
      <dgm:spPr/>
      <dgm:t>
        <a:bodyPr/>
        <a:lstStyle/>
        <a:p>
          <a:endParaRPr lang="en-US" sz="3600"/>
        </a:p>
      </dgm:t>
    </dgm:pt>
    <dgm:pt modelId="{BC17FABB-E840-4931-A686-A4415B8210CA}">
      <dgm:prSet custT="1"/>
      <dgm:spPr/>
      <dgm:t>
        <a:bodyPr/>
        <a:lstStyle/>
        <a:p>
          <a:r>
            <a:rPr lang="en-US" sz="2800" b="0" i="0" u="none" smtClean="0"/>
            <a:t>Captive Power</a:t>
          </a:r>
          <a:endParaRPr lang="en-US" sz="2800"/>
        </a:p>
      </dgm:t>
    </dgm:pt>
    <dgm:pt modelId="{A50B695C-02B1-4B2D-9B97-6E4CA83FD6B5}" type="parTrans" cxnId="{F04F2103-5091-4D13-97EC-C981B46EF7A7}">
      <dgm:prSet/>
      <dgm:spPr/>
      <dgm:t>
        <a:bodyPr/>
        <a:lstStyle/>
        <a:p>
          <a:endParaRPr lang="en-US" sz="3600"/>
        </a:p>
      </dgm:t>
    </dgm:pt>
    <dgm:pt modelId="{B5C4F390-9EAC-4D77-8DF1-87702D2C94F6}" type="sibTrans" cxnId="{F04F2103-5091-4D13-97EC-C981B46EF7A7}">
      <dgm:prSet/>
      <dgm:spPr/>
      <dgm:t>
        <a:bodyPr/>
        <a:lstStyle/>
        <a:p>
          <a:endParaRPr lang="en-US" sz="3600"/>
        </a:p>
      </dgm:t>
    </dgm:pt>
    <dgm:pt modelId="{5D85646E-00A5-46DB-B0EB-EDF8B892BD4C}">
      <dgm:prSet custT="1"/>
      <dgm:spPr/>
      <dgm:t>
        <a:bodyPr/>
        <a:lstStyle/>
        <a:p>
          <a:r>
            <a:rPr lang="en-US" sz="2800" b="0" i="0" u="none" smtClean="0"/>
            <a:t>Distillery</a:t>
          </a:r>
          <a:endParaRPr lang="en-US" sz="2800"/>
        </a:p>
      </dgm:t>
    </dgm:pt>
    <dgm:pt modelId="{D54F7061-9EF2-4A98-AC8C-234E2A41A73E}" type="parTrans" cxnId="{CB2925E4-15BE-49B9-8FEF-65578EDE37A0}">
      <dgm:prSet/>
      <dgm:spPr/>
      <dgm:t>
        <a:bodyPr/>
        <a:lstStyle/>
        <a:p>
          <a:endParaRPr lang="en-US" sz="3600"/>
        </a:p>
      </dgm:t>
    </dgm:pt>
    <dgm:pt modelId="{0DCBB10F-A766-43B7-9D57-F02DFEC8AB20}" type="sibTrans" cxnId="{CB2925E4-15BE-49B9-8FEF-65578EDE37A0}">
      <dgm:prSet/>
      <dgm:spPr/>
      <dgm:t>
        <a:bodyPr/>
        <a:lstStyle/>
        <a:p>
          <a:endParaRPr lang="en-US" sz="3600"/>
        </a:p>
      </dgm:t>
    </dgm:pt>
    <dgm:pt modelId="{4C1FFF5D-2C52-4CE7-A3F7-82EE618AB637}">
      <dgm:prSet custT="1"/>
      <dgm:spPr/>
      <dgm:t>
        <a:bodyPr/>
        <a:lstStyle/>
        <a:p>
          <a:r>
            <a:rPr lang="en-US" sz="2800" b="0" i="0" u="none" smtClean="0"/>
            <a:t>Textile Processing</a:t>
          </a:r>
          <a:endParaRPr lang="en-US" sz="2800"/>
        </a:p>
      </dgm:t>
    </dgm:pt>
    <dgm:pt modelId="{21F02527-8558-4B23-B4C9-BECB43494E8E}" type="parTrans" cxnId="{E7395F71-E882-4440-8321-B276B4315177}">
      <dgm:prSet/>
      <dgm:spPr/>
      <dgm:t>
        <a:bodyPr/>
        <a:lstStyle/>
        <a:p>
          <a:endParaRPr lang="en-US" sz="3600"/>
        </a:p>
      </dgm:t>
    </dgm:pt>
    <dgm:pt modelId="{6D9B8668-461F-4C91-8185-A8A415175FB7}" type="sibTrans" cxnId="{E7395F71-E882-4440-8321-B276B4315177}">
      <dgm:prSet/>
      <dgm:spPr/>
      <dgm:t>
        <a:bodyPr/>
        <a:lstStyle/>
        <a:p>
          <a:endParaRPr lang="en-US" sz="3600"/>
        </a:p>
      </dgm:t>
    </dgm:pt>
    <dgm:pt modelId="{3A28E033-E858-4AA2-ABDC-6DAA7ACD7E42}">
      <dgm:prSet custT="1"/>
      <dgm:spPr/>
      <dgm:t>
        <a:bodyPr/>
        <a:lstStyle/>
        <a:p>
          <a:r>
            <a:rPr lang="en-US" sz="2800" b="0" i="0" u="none" smtClean="0"/>
            <a:t>Rubber</a:t>
          </a:r>
          <a:endParaRPr lang="en-US" sz="2800"/>
        </a:p>
      </dgm:t>
    </dgm:pt>
    <dgm:pt modelId="{C45985A6-BD1E-4D2F-940E-E74AB5FCA6D4}" type="parTrans" cxnId="{437359B8-6C83-444A-9489-324EB766175A}">
      <dgm:prSet/>
      <dgm:spPr/>
      <dgm:t>
        <a:bodyPr/>
        <a:lstStyle/>
        <a:p>
          <a:endParaRPr lang="en-US" sz="3600"/>
        </a:p>
      </dgm:t>
    </dgm:pt>
    <dgm:pt modelId="{B354D4CB-AB7E-4020-AC0B-2FAD95E9B1D1}" type="sibTrans" cxnId="{437359B8-6C83-444A-9489-324EB766175A}">
      <dgm:prSet/>
      <dgm:spPr/>
      <dgm:t>
        <a:bodyPr/>
        <a:lstStyle/>
        <a:p>
          <a:endParaRPr lang="en-US" sz="3600"/>
        </a:p>
      </dgm:t>
    </dgm:pt>
    <dgm:pt modelId="{2D292EC9-DBB9-438B-AAE5-93051B4748A5}">
      <dgm:prSet custT="1"/>
      <dgm:spPr/>
      <dgm:t>
        <a:bodyPr/>
        <a:lstStyle/>
        <a:p>
          <a:r>
            <a:rPr lang="en-US" sz="2800" b="0" i="0" u="none" smtClean="0"/>
            <a:t>Food &amp; Pharma</a:t>
          </a:r>
          <a:endParaRPr lang="en-US" sz="2800"/>
        </a:p>
      </dgm:t>
    </dgm:pt>
    <dgm:pt modelId="{F00AE3FD-C9FF-49BC-9B04-672CB57FE3E0}" type="parTrans" cxnId="{2893FF5D-B45B-4C70-92E6-CC88A3F0B50A}">
      <dgm:prSet/>
      <dgm:spPr/>
      <dgm:t>
        <a:bodyPr/>
        <a:lstStyle/>
        <a:p>
          <a:endParaRPr lang="en-US" sz="3600"/>
        </a:p>
      </dgm:t>
    </dgm:pt>
    <dgm:pt modelId="{1DA8C606-0B7A-4E9F-9D0B-01770DEB29DD}" type="sibTrans" cxnId="{2893FF5D-B45B-4C70-92E6-CC88A3F0B50A}">
      <dgm:prSet/>
      <dgm:spPr/>
      <dgm:t>
        <a:bodyPr/>
        <a:lstStyle/>
        <a:p>
          <a:endParaRPr lang="en-US" sz="3600"/>
        </a:p>
      </dgm:t>
    </dgm:pt>
    <dgm:pt modelId="{2FB07C71-3ECD-4C87-8612-889B8365FDA3}">
      <dgm:prSet custT="1"/>
      <dgm:spPr/>
      <dgm:t>
        <a:bodyPr/>
        <a:lstStyle/>
        <a:p>
          <a:r>
            <a:rPr lang="en-US" sz="2800" b="0" i="0" u="none" smtClean="0"/>
            <a:t>Sponge Iron</a:t>
          </a:r>
          <a:endParaRPr lang="en-US" sz="2800"/>
        </a:p>
      </dgm:t>
    </dgm:pt>
    <dgm:pt modelId="{0547AFE2-DD8B-4621-B2F9-C7D7AD96618F}" type="parTrans" cxnId="{8CEEFAB4-C20D-4ACD-A5D5-B5B852672F1D}">
      <dgm:prSet/>
      <dgm:spPr/>
      <dgm:t>
        <a:bodyPr/>
        <a:lstStyle/>
        <a:p>
          <a:endParaRPr lang="en-US" sz="3600"/>
        </a:p>
      </dgm:t>
    </dgm:pt>
    <dgm:pt modelId="{E54F20D1-D90C-4FC5-AF2C-87A6093EFB17}" type="sibTrans" cxnId="{8CEEFAB4-C20D-4ACD-A5D5-B5B852672F1D}">
      <dgm:prSet/>
      <dgm:spPr/>
      <dgm:t>
        <a:bodyPr/>
        <a:lstStyle/>
        <a:p>
          <a:endParaRPr lang="en-US" sz="3600"/>
        </a:p>
      </dgm:t>
    </dgm:pt>
    <dgm:pt modelId="{BE3C2554-893E-4D0F-BC51-23988CB98D55}">
      <dgm:prSet custT="1"/>
      <dgm:spPr/>
      <dgm:t>
        <a:bodyPr/>
        <a:lstStyle/>
        <a:p>
          <a:r>
            <a:rPr lang="en-US" sz="2800" b="0" i="0" u="none" smtClean="0"/>
            <a:t>Chemical / Petrochemical</a:t>
          </a:r>
          <a:endParaRPr lang="en-US" sz="2800"/>
        </a:p>
      </dgm:t>
    </dgm:pt>
    <dgm:pt modelId="{536A2CCA-5725-4292-AE6B-A2E2EB5DF12E}" type="parTrans" cxnId="{454E2A4C-732A-4771-8B6E-4674623346EA}">
      <dgm:prSet/>
      <dgm:spPr/>
      <dgm:t>
        <a:bodyPr/>
        <a:lstStyle/>
        <a:p>
          <a:endParaRPr lang="en-US" sz="3600"/>
        </a:p>
      </dgm:t>
    </dgm:pt>
    <dgm:pt modelId="{CD3494A7-44D1-4F54-ABF2-D0AEA930BB0E}" type="sibTrans" cxnId="{454E2A4C-732A-4771-8B6E-4674623346EA}">
      <dgm:prSet/>
      <dgm:spPr/>
      <dgm:t>
        <a:bodyPr/>
        <a:lstStyle/>
        <a:p>
          <a:endParaRPr lang="en-US" sz="3600"/>
        </a:p>
      </dgm:t>
    </dgm:pt>
    <dgm:pt modelId="{B45FC385-FFA3-424A-A5F2-4C03D61D3387}">
      <dgm:prSet custT="1"/>
      <dgm:spPr/>
      <dgm:t>
        <a:bodyPr/>
        <a:lstStyle/>
        <a:p>
          <a:r>
            <a:rPr lang="en-US" sz="2800" b="0" i="0" u="none" smtClean="0"/>
            <a:t>Palm Oil</a:t>
          </a:r>
          <a:endParaRPr lang="en-US" sz="2800"/>
        </a:p>
      </dgm:t>
    </dgm:pt>
    <dgm:pt modelId="{270670F4-8BD2-41F1-8DC7-7538BF7DDAD0}" type="parTrans" cxnId="{6C4C18B2-BCF0-457E-B319-12916FC533BA}">
      <dgm:prSet/>
      <dgm:spPr/>
      <dgm:t>
        <a:bodyPr/>
        <a:lstStyle/>
        <a:p>
          <a:endParaRPr lang="en-US" sz="3600"/>
        </a:p>
      </dgm:t>
    </dgm:pt>
    <dgm:pt modelId="{793C8960-BE7C-4BE4-8BC1-87A727746EC4}" type="sibTrans" cxnId="{6C4C18B2-BCF0-457E-B319-12916FC533BA}">
      <dgm:prSet/>
      <dgm:spPr/>
      <dgm:t>
        <a:bodyPr/>
        <a:lstStyle/>
        <a:p>
          <a:endParaRPr lang="en-US" sz="3600"/>
        </a:p>
      </dgm:t>
    </dgm:pt>
    <dgm:pt modelId="{6F4C1206-BA56-4E5B-929D-2FF4BC3447FC}">
      <dgm:prSet custT="1"/>
      <dgm:spPr/>
      <dgm:t>
        <a:bodyPr/>
        <a:lstStyle/>
        <a:p>
          <a:r>
            <a:rPr lang="en-US" sz="2800" b="0" i="0" u="none" smtClean="0"/>
            <a:t>Other Process Heat Applications</a:t>
          </a:r>
          <a:endParaRPr lang="en-US" sz="2800"/>
        </a:p>
      </dgm:t>
    </dgm:pt>
    <dgm:pt modelId="{224B1893-D868-4883-93EB-8CF2AE5B636D}" type="parTrans" cxnId="{8FAF82F7-33C3-4B96-81F2-250D937D5ECD}">
      <dgm:prSet/>
      <dgm:spPr/>
      <dgm:t>
        <a:bodyPr/>
        <a:lstStyle/>
        <a:p>
          <a:endParaRPr lang="en-US" sz="3600"/>
        </a:p>
      </dgm:t>
    </dgm:pt>
    <dgm:pt modelId="{8AB91315-ACF7-475F-A4C8-059DCE07CAFE}" type="sibTrans" cxnId="{8FAF82F7-33C3-4B96-81F2-250D937D5ECD}">
      <dgm:prSet/>
      <dgm:spPr/>
      <dgm:t>
        <a:bodyPr/>
        <a:lstStyle/>
        <a:p>
          <a:endParaRPr lang="en-US" sz="3600"/>
        </a:p>
      </dgm:t>
    </dgm:pt>
    <dgm:pt modelId="{6CC5C3B3-3C04-4458-A473-5AC6176020ED}" type="pres">
      <dgm:prSet presAssocID="{59ED991F-9EAA-4B9B-A929-6737D8EE34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A7604F-0588-4125-84B5-2AC356476B8B}" type="pres">
      <dgm:prSet presAssocID="{DEA2E165-C912-46A4-BFC1-D5B6476BA9D2}" presName="parentText" presStyleLbl="node1" presStyleIdx="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307E50-67D9-4E69-984D-3FB8FD61B058}" type="pres">
      <dgm:prSet presAssocID="{6D0BD648-4B4F-42E3-9597-9AAC6CB71530}" presName="spacer" presStyleCnt="0"/>
      <dgm:spPr/>
      <dgm:t>
        <a:bodyPr/>
        <a:lstStyle/>
        <a:p>
          <a:endParaRPr lang="en-US"/>
        </a:p>
      </dgm:t>
    </dgm:pt>
    <dgm:pt modelId="{0F01EF9E-34B9-4A79-A7BF-A95395A9B6FC}" type="pres">
      <dgm:prSet presAssocID="{8B2A8524-5057-442B-B63F-A7CB0535002A}" presName="parentText" presStyleLbl="node1" presStyleIdx="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E03AD-8430-4181-9762-3CD01C9E89CF}" type="pres">
      <dgm:prSet presAssocID="{906572D6-F45A-41E6-8560-9A3B7F19FE32}" presName="spacer" presStyleCnt="0"/>
      <dgm:spPr/>
    </dgm:pt>
    <dgm:pt modelId="{B5FFF9CD-99C1-4030-ACAD-C834BACBCFD5}" type="pres">
      <dgm:prSet presAssocID="{10BDA6EB-F194-47C1-9C59-CE3045339DF6}" presName="parentText" presStyleLbl="node1" presStyleIdx="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710ED9-BC38-4571-A23C-A5B47AB9FFE4}" type="pres">
      <dgm:prSet presAssocID="{8C6AA675-D94F-431A-8B92-CFC52A9BBFE6}" presName="spacer" presStyleCnt="0"/>
      <dgm:spPr/>
    </dgm:pt>
    <dgm:pt modelId="{FFE9979F-B466-4991-9087-F2B6AFCFCFC7}" type="pres">
      <dgm:prSet presAssocID="{E11C342D-E625-4207-8D55-4E233DD9655A}" presName="parentText" presStyleLbl="node1" presStyleIdx="3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8B359-5821-4255-84E9-1C1E6D478FE2}" type="pres">
      <dgm:prSet presAssocID="{A5237DD6-9A02-4299-85E6-1DA139B5C75F}" presName="spacer" presStyleCnt="0"/>
      <dgm:spPr/>
    </dgm:pt>
    <dgm:pt modelId="{4413242F-1DFA-4701-8756-C87ACCA8761B}" type="pres">
      <dgm:prSet presAssocID="{BC17FABB-E840-4931-A686-A4415B8210CA}" presName="parentText" presStyleLbl="node1" presStyleIdx="4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2C980-5C0C-496F-AE99-38AD4DF7AF0F}" type="pres">
      <dgm:prSet presAssocID="{B5C4F390-9EAC-4D77-8DF1-87702D2C94F6}" presName="spacer" presStyleCnt="0"/>
      <dgm:spPr/>
    </dgm:pt>
    <dgm:pt modelId="{1CA094E1-D62A-4C12-99C7-2DC2E2A88225}" type="pres">
      <dgm:prSet presAssocID="{5D85646E-00A5-46DB-B0EB-EDF8B892BD4C}" presName="parentText" presStyleLbl="node1" presStyleIdx="5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2763C2-739F-426B-A9CD-5185103BEF10}" type="pres">
      <dgm:prSet presAssocID="{0DCBB10F-A766-43B7-9D57-F02DFEC8AB20}" presName="spacer" presStyleCnt="0"/>
      <dgm:spPr/>
    </dgm:pt>
    <dgm:pt modelId="{1D3F9B13-0504-41E0-9255-6D1006A6FF53}" type="pres">
      <dgm:prSet presAssocID="{4C1FFF5D-2C52-4CE7-A3F7-82EE618AB637}" presName="parentText" presStyleLbl="node1" presStyleIdx="6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1EC52-1318-43C0-AE88-90EF18D99220}" type="pres">
      <dgm:prSet presAssocID="{6D9B8668-461F-4C91-8185-A8A415175FB7}" presName="spacer" presStyleCnt="0"/>
      <dgm:spPr/>
    </dgm:pt>
    <dgm:pt modelId="{F99C1FA1-38A9-47CD-B2C9-9B9512044D0A}" type="pres">
      <dgm:prSet presAssocID="{3A28E033-E858-4AA2-ABDC-6DAA7ACD7E42}" presName="parentText" presStyleLbl="node1" presStyleIdx="7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4BC563-0856-4DDD-94F3-B40F49A642A2}" type="pres">
      <dgm:prSet presAssocID="{B354D4CB-AB7E-4020-AC0B-2FAD95E9B1D1}" presName="spacer" presStyleCnt="0"/>
      <dgm:spPr/>
    </dgm:pt>
    <dgm:pt modelId="{2F0E29EF-E977-46A2-A79B-2E78D944F912}" type="pres">
      <dgm:prSet presAssocID="{2D292EC9-DBB9-438B-AAE5-93051B4748A5}" presName="parentText" presStyleLbl="node1" presStyleIdx="8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17EA3-944B-48CA-85F6-408679AAD991}" type="pres">
      <dgm:prSet presAssocID="{1DA8C606-0B7A-4E9F-9D0B-01770DEB29DD}" presName="spacer" presStyleCnt="0"/>
      <dgm:spPr/>
    </dgm:pt>
    <dgm:pt modelId="{71376997-FBE8-49F3-9A64-8DCAE0DF419C}" type="pres">
      <dgm:prSet presAssocID="{2FB07C71-3ECD-4C87-8612-889B8365FDA3}" presName="parentText" presStyleLbl="node1" presStyleIdx="9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E3ED53-D1E4-4316-9476-EF913C9E982F}" type="pres">
      <dgm:prSet presAssocID="{E54F20D1-D90C-4FC5-AF2C-87A6093EFB17}" presName="spacer" presStyleCnt="0"/>
      <dgm:spPr/>
    </dgm:pt>
    <dgm:pt modelId="{E497EC53-B7AC-4D66-BC47-F2EF7FAAC1FB}" type="pres">
      <dgm:prSet presAssocID="{BE3C2554-893E-4D0F-BC51-23988CB98D55}" presName="parentText" presStyleLbl="node1" presStyleIdx="1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2C4EA8-C01B-46FB-AE0B-948BD4FB6901}" type="pres">
      <dgm:prSet presAssocID="{CD3494A7-44D1-4F54-ABF2-D0AEA930BB0E}" presName="spacer" presStyleCnt="0"/>
      <dgm:spPr/>
    </dgm:pt>
    <dgm:pt modelId="{A06457C7-AF44-4CED-9011-AA65E475070D}" type="pres">
      <dgm:prSet presAssocID="{B45FC385-FFA3-424A-A5F2-4C03D61D3387}" presName="parentText" presStyleLbl="node1" presStyleIdx="1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E4D58-4658-4A9F-AF52-65835298E62A}" type="pres">
      <dgm:prSet presAssocID="{793C8960-BE7C-4BE4-8BC1-87A727746EC4}" presName="spacer" presStyleCnt="0"/>
      <dgm:spPr/>
    </dgm:pt>
    <dgm:pt modelId="{B654CEA2-D151-438E-BCAC-094A15F40671}" type="pres">
      <dgm:prSet presAssocID="{6F4C1206-BA56-4E5B-929D-2FF4BC3447FC}" presName="parentText" presStyleLbl="node1" presStyleIdx="1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FDCF75-30D1-4B55-A7BC-AD2DB92DB738}" type="presOf" srcId="{5D85646E-00A5-46DB-B0EB-EDF8B892BD4C}" destId="{1CA094E1-D62A-4C12-99C7-2DC2E2A88225}" srcOrd="0" destOrd="0" presId="urn:microsoft.com/office/officeart/2005/8/layout/vList2"/>
    <dgm:cxn modelId="{BBD04D84-7108-4577-994F-575B662F22E8}" srcId="{59ED991F-9EAA-4B9B-A929-6737D8EE349E}" destId="{10BDA6EB-F194-47C1-9C59-CE3045339DF6}" srcOrd="2" destOrd="0" parTransId="{40211121-F02E-4C31-9E25-574001B8B13C}" sibTransId="{8C6AA675-D94F-431A-8B92-CFC52A9BBFE6}"/>
    <dgm:cxn modelId="{437359B8-6C83-444A-9489-324EB766175A}" srcId="{59ED991F-9EAA-4B9B-A929-6737D8EE349E}" destId="{3A28E033-E858-4AA2-ABDC-6DAA7ACD7E42}" srcOrd="7" destOrd="0" parTransId="{C45985A6-BD1E-4D2F-940E-E74AB5FCA6D4}" sibTransId="{B354D4CB-AB7E-4020-AC0B-2FAD95E9B1D1}"/>
    <dgm:cxn modelId="{7F184E4E-B2FE-4E63-85FC-536245713D2F}" srcId="{59ED991F-9EAA-4B9B-A929-6737D8EE349E}" destId="{DEA2E165-C912-46A4-BFC1-D5B6476BA9D2}" srcOrd="0" destOrd="0" parTransId="{70599B0D-FD91-431B-83C7-2EF049F14012}" sibTransId="{6D0BD648-4B4F-42E3-9597-9AAC6CB71530}"/>
    <dgm:cxn modelId="{D9EB3CB7-50EF-4CF5-96CB-EF487BFC3454}" type="presOf" srcId="{59ED991F-9EAA-4B9B-A929-6737D8EE349E}" destId="{6CC5C3B3-3C04-4458-A473-5AC6176020ED}" srcOrd="0" destOrd="0" presId="urn:microsoft.com/office/officeart/2005/8/layout/vList2"/>
    <dgm:cxn modelId="{454E2A4C-732A-4771-8B6E-4674623346EA}" srcId="{59ED991F-9EAA-4B9B-A929-6737D8EE349E}" destId="{BE3C2554-893E-4D0F-BC51-23988CB98D55}" srcOrd="10" destOrd="0" parTransId="{536A2CCA-5725-4292-AE6B-A2E2EB5DF12E}" sibTransId="{CD3494A7-44D1-4F54-ABF2-D0AEA930BB0E}"/>
    <dgm:cxn modelId="{CB2925E4-15BE-49B9-8FEF-65578EDE37A0}" srcId="{59ED991F-9EAA-4B9B-A929-6737D8EE349E}" destId="{5D85646E-00A5-46DB-B0EB-EDF8B892BD4C}" srcOrd="5" destOrd="0" parTransId="{D54F7061-9EF2-4A98-AC8C-234E2A41A73E}" sibTransId="{0DCBB10F-A766-43B7-9D57-F02DFEC8AB20}"/>
    <dgm:cxn modelId="{DD4DBB0B-D62E-44F9-984B-A942B7676FAD}" srcId="{59ED991F-9EAA-4B9B-A929-6737D8EE349E}" destId="{E11C342D-E625-4207-8D55-4E233DD9655A}" srcOrd="3" destOrd="0" parTransId="{271C3764-482E-410F-8B0B-82B375A543DE}" sibTransId="{A5237DD6-9A02-4299-85E6-1DA139B5C75F}"/>
    <dgm:cxn modelId="{8EA18AC9-F0CD-4916-B3B6-C4D88C98697C}" type="presOf" srcId="{10BDA6EB-F194-47C1-9C59-CE3045339DF6}" destId="{B5FFF9CD-99C1-4030-ACAD-C834BACBCFD5}" srcOrd="0" destOrd="0" presId="urn:microsoft.com/office/officeart/2005/8/layout/vList2"/>
    <dgm:cxn modelId="{E7395F71-E882-4440-8321-B276B4315177}" srcId="{59ED991F-9EAA-4B9B-A929-6737D8EE349E}" destId="{4C1FFF5D-2C52-4CE7-A3F7-82EE618AB637}" srcOrd="6" destOrd="0" parTransId="{21F02527-8558-4B23-B4C9-BECB43494E8E}" sibTransId="{6D9B8668-461F-4C91-8185-A8A415175FB7}"/>
    <dgm:cxn modelId="{9E9BF0A3-6A25-4C0C-A0FF-0D6DC63908F4}" type="presOf" srcId="{2D292EC9-DBB9-438B-AAE5-93051B4748A5}" destId="{2F0E29EF-E977-46A2-A79B-2E78D944F912}" srcOrd="0" destOrd="0" presId="urn:microsoft.com/office/officeart/2005/8/layout/vList2"/>
    <dgm:cxn modelId="{8A3377A7-6952-46D6-83DA-9A74DD02752C}" type="presOf" srcId="{B45FC385-FFA3-424A-A5F2-4C03D61D3387}" destId="{A06457C7-AF44-4CED-9011-AA65E475070D}" srcOrd="0" destOrd="0" presId="urn:microsoft.com/office/officeart/2005/8/layout/vList2"/>
    <dgm:cxn modelId="{BF4A113E-7715-4C72-B403-7B20470C071B}" type="presOf" srcId="{6F4C1206-BA56-4E5B-929D-2FF4BC3447FC}" destId="{B654CEA2-D151-438E-BCAC-094A15F40671}" srcOrd="0" destOrd="0" presId="urn:microsoft.com/office/officeart/2005/8/layout/vList2"/>
    <dgm:cxn modelId="{8DD2B9E6-5E48-44D0-8806-BAB644F10C9A}" type="presOf" srcId="{8B2A8524-5057-442B-B63F-A7CB0535002A}" destId="{0F01EF9E-34B9-4A79-A7BF-A95395A9B6FC}" srcOrd="0" destOrd="0" presId="urn:microsoft.com/office/officeart/2005/8/layout/vList2"/>
    <dgm:cxn modelId="{8CEEFAB4-C20D-4ACD-A5D5-B5B852672F1D}" srcId="{59ED991F-9EAA-4B9B-A929-6737D8EE349E}" destId="{2FB07C71-3ECD-4C87-8612-889B8365FDA3}" srcOrd="9" destOrd="0" parTransId="{0547AFE2-DD8B-4621-B2F9-C7D7AD96618F}" sibTransId="{E54F20D1-D90C-4FC5-AF2C-87A6093EFB17}"/>
    <dgm:cxn modelId="{F04F2103-5091-4D13-97EC-C981B46EF7A7}" srcId="{59ED991F-9EAA-4B9B-A929-6737D8EE349E}" destId="{BC17FABB-E840-4931-A686-A4415B8210CA}" srcOrd="4" destOrd="0" parTransId="{A50B695C-02B1-4B2D-9B97-6E4CA83FD6B5}" sibTransId="{B5C4F390-9EAC-4D77-8DF1-87702D2C94F6}"/>
    <dgm:cxn modelId="{8FAF82F7-33C3-4B96-81F2-250D937D5ECD}" srcId="{59ED991F-9EAA-4B9B-A929-6737D8EE349E}" destId="{6F4C1206-BA56-4E5B-929D-2FF4BC3447FC}" srcOrd="12" destOrd="0" parTransId="{224B1893-D868-4883-93EB-8CF2AE5B636D}" sibTransId="{8AB91315-ACF7-475F-A4C8-059DCE07CAFE}"/>
    <dgm:cxn modelId="{6C4C18B2-BCF0-457E-B319-12916FC533BA}" srcId="{59ED991F-9EAA-4B9B-A929-6737D8EE349E}" destId="{B45FC385-FFA3-424A-A5F2-4C03D61D3387}" srcOrd="11" destOrd="0" parTransId="{270670F4-8BD2-41F1-8DC7-7538BF7DDAD0}" sibTransId="{793C8960-BE7C-4BE4-8BC1-87A727746EC4}"/>
    <dgm:cxn modelId="{786A73F1-8AAC-4034-9A35-DFF22D8CF77A}" srcId="{59ED991F-9EAA-4B9B-A929-6737D8EE349E}" destId="{8B2A8524-5057-442B-B63F-A7CB0535002A}" srcOrd="1" destOrd="0" parTransId="{7FE46506-7E5E-4421-8670-D975B9735C21}" sibTransId="{906572D6-F45A-41E6-8560-9A3B7F19FE32}"/>
    <dgm:cxn modelId="{9AF915B4-6294-486C-B03F-4FB8FED83D5B}" type="presOf" srcId="{4C1FFF5D-2C52-4CE7-A3F7-82EE618AB637}" destId="{1D3F9B13-0504-41E0-9255-6D1006A6FF53}" srcOrd="0" destOrd="0" presId="urn:microsoft.com/office/officeart/2005/8/layout/vList2"/>
    <dgm:cxn modelId="{2893FF5D-B45B-4C70-92E6-CC88A3F0B50A}" srcId="{59ED991F-9EAA-4B9B-A929-6737D8EE349E}" destId="{2D292EC9-DBB9-438B-AAE5-93051B4748A5}" srcOrd="8" destOrd="0" parTransId="{F00AE3FD-C9FF-49BC-9B04-672CB57FE3E0}" sibTransId="{1DA8C606-0B7A-4E9F-9D0B-01770DEB29DD}"/>
    <dgm:cxn modelId="{A42D71EC-89B4-41B2-BCD0-C23BE8F3BD8D}" type="presOf" srcId="{2FB07C71-3ECD-4C87-8612-889B8365FDA3}" destId="{71376997-FBE8-49F3-9A64-8DCAE0DF419C}" srcOrd="0" destOrd="0" presId="urn:microsoft.com/office/officeart/2005/8/layout/vList2"/>
    <dgm:cxn modelId="{04987057-ECD4-4118-ACA1-491BCC9FC756}" type="presOf" srcId="{DEA2E165-C912-46A4-BFC1-D5B6476BA9D2}" destId="{E2A7604F-0588-4125-84B5-2AC356476B8B}" srcOrd="0" destOrd="0" presId="urn:microsoft.com/office/officeart/2005/8/layout/vList2"/>
    <dgm:cxn modelId="{7F762416-848C-4DB5-BA24-660225E4AB42}" type="presOf" srcId="{3A28E033-E858-4AA2-ABDC-6DAA7ACD7E42}" destId="{F99C1FA1-38A9-47CD-B2C9-9B9512044D0A}" srcOrd="0" destOrd="0" presId="urn:microsoft.com/office/officeart/2005/8/layout/vList2"/>
    <dgm:cxn modelId="{CECE42CE-30E8-4267-AED6-A07B179B6466}" type="presOf" srcId="{E11C342D-E625-4207-8D55-4E233DD9655A}" destId="{FFE9979F-B466-4991-9087-F2B6AFCFCFC7}" srcOrd="0" destOrd="0" presId="urn:microsoft.com/office/officeart/2005/8/layout/vList2"/>
    <dgm:cxn modelId="{8DF247F6-B9F0-4853-9006-7CE078649395}" type="presOf" srcId="{BE3C2554-893E-4D0F-BC51-23988CB98D55}" destId="{E497EC53-B7AC-4D66-BC47-F2EF7FAAC1FB}" srcOrd="0" destOrd="0" presId="urn:microsoft.com/office/officeart/2005/8/layout/vList2"/>
    <dgm:cxn modelId="{8810F082-4E7D-4759-9895-341D9431F580}" type="presOf" srcId="{BC17FABB-E840-4931-A686-A4415B8210CA}" destId="{4413242F-1DFA-4701-8756-C87ACCA8761B}" srcOrd="0" destOrd="0" presId="urn:microsoft.com/office/officeart/2005/8/layout/vList2"/>
    <dgm:cxn modelId="{CC0A2C13-402F-4EFD-8419-05D00E86A97A}" type="presParOf" srcId="{6CC5C3B3-3C04-4458-A473-5AC6176020ED}" destId="{E2A7604F-0588-4125-84B5-2AC356476B8B}" srcOrd="0" destOrd="0" presId="urn:microsoft.com/office/officeart/2005/8/layout/vList2"/>
    <dgm:cxn modelId="{63B1BDD3-E188-4547-AFC3-4FAAD79487AC}" type="presParOf" srcId="{6CC5C3B3-3C04-4458-A473-5AC6176020ED}" destId="{28307E50-67D9-4E69-984D-3FB8FD61B058}" srcOrd="1" destOrd="0" presId="urn:microsoft.com/office/officeart/2005/8/layout/vList2"/>
    <dgm:cxn modelId="{99A04D28-3819-4768-B9AF-D7F922BB9D5E}" type="presParOf" srcId="{6CC5C3B3-3C04-4458-A473-5AC6176020ED}" destId="{0F01EF9E-34B9-4A79-A7BF-A95395A9B6FC}" srcOrd="2" destOrd="0" presId="urn:microsoft.com/office/officeart/2005/8/layout/vList2"/>
    <dgm:cxn modelId="{AFA66843-AE57-4CB2-A271-01A35EFA5CBA}" type="presParOf" srcId="{6CC5C3B3-3C04-4458-A473-5AC6176020ED}" destId="{C41E03AD-8430-4181-9762-3CD01C9E89CF}" srcOrd="3" destOrd="0" presId="urn:microsoft.com/office/officeart/2005/8/layout/vList2"/>
    <dgm:cxn modelId="{63AD7200-00DF-424F-A153-68A23C61824E}" type="presParOf" srcId="{6CC5C3B3-3C04-4458-A473-5AC6176020ED}" destId="{B5FFF9CD-99C1-4030-ACAD-C834BACBCFD5}" srcOrd="4" destOrd="0" presId="urn:microsoft.com/office/officeart/2005/8/layout/vList2"/>
    <dgm:cxn modelId="{A38558DF-55CE-4C0E-B71D-8BCED8848FEA}" type="presParOf" srcId="{6CC5C3B3-3C04-4458-A473-5AC6176020ED}" destId="{89710ED9-BC38-4571-A23C-A5B47AB9FFE4}" srcOrd="5" destOrd="0" presId="urn:microsoft.com/office/officeart/2005/8/layout/vList2"/>
    <dgm:cxn modelId="{677107A9-FCCD-4FCB-A325-9FC1D2FE0D5A}" type="presParOf" srcId="{6CC5C3B3-3C04-4458-A473-5AC6176020ED}" destId="{FFE9979F-B466-4991-9087-F2B6AFCFCFC7}" srcOrd="6" destOrd="0" presId="urn:microsoft.com/office/officeart/2005/8/layout/vList2"/>
    <dgm:cxn modelId="{2E26F906-934B-416B-9EDF-E4469EFBBB97}" type="presParOf" srcId="{6CC5C3B3-3C04-4458-A473-5AC6176020ED}" destId="{1F28B359-5821-4255-84E9-1C1E6D478FE2}" srcOrd="7" destOrd="0" presId="urn:microsoft.com/office/officeart/2005/8/layout/vList2"/>
    <dgm:cxn modelId="{847DB7E9-50DF-4809-BD2B-3222FAA734FE}" type="presParOf" srcId="{6CC5C3B3-3C04-4458-A473-5AC6176020ED}" destId="{4413242F-1DFA-4701-8756-C87ACCA8761B}" srcOrd="8" destOrd="0" presId="urn:microsoft.com/office/officeart/2005/8/layout/vList2"/>
    <dgm:cxn modelId="{E199DE84-8960-4029-B167-E74D6822E73A}" type="presParOf" srcId="{6CC5C3B3-3C04-4458-A473-5AC6176020ED}" destId="{FFF2C980-5C0C-496F-AE99-38AD4DF7AF0F}" srcOrd="9" destOrd="0" presId="urn:microsoft.com/office/officeart/2005/8/layout/vList2"/>
    <dgm:cxn modelId="{3AC31151-05D8-4091-9635-AFE332C9F39C}" type="presParOf" srcId="{6CC5C3B3-3C04-4458-A473-5AC6176020ED}" destId="{1CA094E1-D62A-4C12-99C7-2DC2E2A88225}" srcOrd="10" destOrd="0" presId="urn:microsoft.com/office/officeart/2005/8/layout/vList2"/>
    <dgm:cxn modelId="{8897A833-1C3D-425A-A730-1E94F937DAF8}" type="presParOf" srcId="{6CC5C3B3-3C04-4458-A473-5AC6176020ED}" destId="{042763C2-739F-426B-A9CD-5185103BEF10}" srcOrd="11" destOrd="0" presId="urn:microsoft.com/office/officeart/2005/8/layout/vList2"/>
    <dgm:cxn modelId="{0FF401C3-3C61-418E-AB20-E85ECC94A574}" type="presParOf" srcId="{6CC5C3B3-3C04-4458-A473-5AC6176020ED}" destId="{1D3F9B13-0504-41E0-9255-6D1006A6FF53}" srcOrd="12" destOrd="0" presId="urn:microsoft.com/office/officeart/2005/8/layout/vList2"/>
    <dgm:cxn modelId="{24C6A22C-00A2-41B9-B504-C22F74FA062D}" type="presParOf" srcId="{6CC5C3B3-3C04-4458-A473-5AC6176020ED}" destId="{F6F1EC52-1318-43C0-AE88-90EF18D99220}" srcOrd="13" destOrd="0" presId="urn:microsoft.com/office/officeart/2005/8/layout/vList2"/>
    <dgm:cxn modelId="{8392A58E-FB00-4736-B089-02ED803DD648}" type="presParOf" srcId="{6CC5C3B3-3C04-4458-A473-5AC6176020ED}" destId="{F99C1FA1-38A9-47CD-B2C9-9B9512044D0A}" srcOrd="14" destOrd="0" presId="urn:microsoft.com/office/officeart/2005/8/layout/vList2"/>
    <dgm:cxn modelId="{70AADD64-8AAF-4267-8751-6BBF1B7EB827}" type="presParOf" srcId="{6CC5C3B3-3C04-4458-A473-5AC6176020ED}" destId="{314BC563-0856-4DDD-94F3-B40F49A642A2}" srcOrd="15" destOrd="0" presId="urn:microsoft.com/office/officeart/2005/8/layout/vList2"/>
    <dgm:cxn modelId="{DBC30E37-19AC-4305-9878-ED3A82231BE5}" type="presParOf" srcId="{6CC5C3B3-3C04-4458-A473-5AC6176020ED}" destId="{2F0E29EF-E977-46A2-A79B-2E78D944F912}" srcOrd="16" destOrd="0" presId="urn:microsoft.com/office/officeart/2005/8/layout/vList2"/>
    <dgm:cxn modelId="{FB9A912A-7BF7-4B1B-B8CF-92DD7409CAEC}" type="presParOf" srcId="{6CC5C3B3-3C04-4458-A473-5AC6176020ED}" destId="{BE417EA3-944B-48CA-85F6-408679AAD991}" srcOrd="17" destOrd="0" presId="urn:microsoft.com/office/officeart/2005/8/layout/vList2"/>
    <dgm:cxn modelId="{18775CAF-9DAC-49F8-B55D-1F26FE8D7C5E}" type="presParOf" srcId="{6CC5C3B3-3C04-4458-A473-5AC6176020ED}" destId="{71376997-FBE8-49F3-9A64-8DCAE0DF419C}" srcOrd="18" destOrd="0" presId="urn:microsoft.com/office/officeart/2005/8/layout/vList2"/>
    <dgm:cxn modelId="{845AC29D-9D1C-4D64-8A5C-57D7AB5E9EC6}" type="presParOf" srcId="{6CC5C3B3-3C04-4458-A473-5AC6176020ED}" destId="{05E3ED53-D1E4-4316-9476-EF913C9E982F}" srcOrd="19" destOrd="0" presId="urn:microsoft.com/office/officeart/2005/8/layout/vList2"/>
    <dgm:cxn modelId="{54F6FE6D-FB4E-45E0-9B5C-845804C5EEBA}" type="presParOf" srcId="{6CC5C3B3-3C04-4458-A473-5AC6176020ED}" destId="{E497EC53-B7AC-4D66-BC47-F2EF7FAAC1FB}" srcOrd="20" destOrd="0" presId="urn:microsoft.com/office/officeart/2005/8/layout/vList2"/>
    <dgm:cxn modelId="{05BBA9EA-8EA9-4C70-BD0F-EA70356A475F}" type="presParOf" srcId="{6CC5C3B3-3C04-4458-A473-5AC6176020ED}" destId="{812C4EA8-C01B-46FB-AE0B-948BD4FB6901}" srcOrd="21" destOrd="0" presId="urn:microsoft.com/office/officeart/2005/8/layout/vList2"/>
    <dgm:cxn modelId="{0EE227E4-578C-4D49-97F2-96A1BDF5B2EC}" type="presParOf" srcId="{6CC5C3B3-3C04-4458-A473-5AC6176020ED}" destId="{A06457C7-AF44-4CED-9011-AA65E475070D}" srcOrd="22" destOrd="0" presId="urn:microsoft.com/office/officeart/2005/8/layout/vList2"/>
    <dgm:cxn modelId="{3C6F68F2-AB5D-4374-8B14-FC0D0F552AD7}" type="presParOf" srcId="{6CC5C3B3-3C04-4458-A473-5AC6176020ED}" destId="{F0AE4D58-4658-4A9F-AF52-65835298E62A}" srcOrd="23" destOrd="0" presId="urn:microsoft.com/office/officeart/2005/8/layout/vList2"/>
    <dgm:cxn modelId="{947D9135-CEAB-479A-988C-224F51CA0149}" type="presParOf" srcId="{6CC5C3B3-3C04-4458-A473-5AC6176020ED}" destId="{B654CEA2-D151-438E-BCAC-094A15F40671}" srcOrd="2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ED991F-9EAA-4B9B-A929-6737D8EE349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EA2E165-C912-46A4-BFC1-D5B6476BA9D2}">
      <dgm:prSet phldrT="[Text]"/>
      <dgm:spPr/>
      <dgm:t>
        <a:bodyPr/>
        <a:lstStyle/>
        <a:p>
          <a:r>
            <a:rPr lang="en-US" dirty="0" smtClean="0"/>
            <a:t>Gas Turbine Exhaust</a:t>
          </a:r>
        </a:p>
      </dgm:t>
    </dgm:pt>
    <dgm:pt modelId="{70599B0D-FD91-431B-83C7-2EF049F14012}" type="parTrans" cxnId="{7F184E4E-B2FE-4E63-85FC-536245713D2F}">
      <dgm:prSet/>
      <dgm:spPr/>
      <dgm:t>
        <a:bodyPr/>
        <a:lstStyle/>
        <a:p>
          <a:endParaRPr lang="en-US"/>
        </a:p>
      </dgm:t>
    </dgm:pt>
    <dgm:pt modelId="{6D0BD648-4B4F-42E3-9597-9AAC6CB71530}" type="sibTrans" cxnId="{7F184E4E-B2FE-4E63-85FC-536245713D2F}">
      <dgm:prSet/>
      <dgm:spPr/>
      <dgm:t>
        <a:bodyPr/>
        <a:lstStyle/>
        <a:p>
          <a:endParaRPr lang="en-US"/>
        </a:p>
      </dgm:t>
    </dgm:pt>
    <dgm:pt modelId="{DADD99FA-74B9-4FA5-862E-EFC06CEE5EB5}">
      <dgm:prSet phldrT="[Text]"/>
      <dgm:spPr/>
      <dgm:t>
        <a:bodyPr/>
        <a:lstStyle/>
        <a:p>
          <a:r>
            <a:rPr lang="en-US" dirty="0" smtClean="0"/>
            <a:t>Diesel Engine Exhaust</a:t>
          </a:r>
        </a:p>
      </dgm:t>
    </dgm:pt>
    <dgm:pt modelId="{86A30A62-4014-4601-93A8-CB657CE8C390}" type="parTrans" cxnId="{776CAE24-411A-4B80-9D39-E4BE506AE1BA}">
      <dgm:prSet/>
      <dgm:spPr/>
      <dgm:t>
        <a:bodyPr/>
        <a:lstStyle/>
        <a:p>
          <a:endParaRPr lang="en-US"/>
        </a:p>
      </dgm:t>
    </dgm:pt>
    <dgm:pt modelId="{367F12A3-CEE6-4A62-A279-9A14E07B12D0}" type="sibTrans" cxnId="{776CAE24-411A-4B80-9D39-E4BE506AE1BA}">
      <dgm:prSet/>
      <dgm:spPr/>
      <dgm:t>
        <a:bodyPr/>
        <a:lstStyle/>
        <a:p>
          <a:endParaRPr lang="en-US"/>
        </a:p>
      </dgm:t>
    </dgm:pt>
    <dgm:pt modelId="{D806E865-BC87-434F-A1E3-07D17878C202}">
      <dgm:prSet phldrT="[Text]"/>
      <dgm:spPr/>
      <dgm:t>
        <a:bodyPr/>
        <a:lstStyle/>
        <a:p>
          <a:r>
            <a:rPr lang="en-US" dirty="0" smtClean="0"/>
            <a:t>Kiln Exhaust</a:t>
          </a:r>
        </a:p>
      </dgm:t>
    </dgm:pt>
    <dgm:pt modelId="{B85AD69A-0E7B-4CB5-9862-144CC58BC877}" type="parTrans" cxnId="{A46A0467-0096-4315-905F-8C85218E4047}">
      <dgm:prSet/>
      <dgm:spPr/>
      <dgm:t>
        <a:bodyPr/>
        <a:lstStyle/>
        <a:p>
          <a:endParaRPr lang="en-US"/>
        </a:p>
      </dgm:t>
    </dgm:pt>
    <dgm:pt modelId="{4CB13689-9FF7-4AE6-92FE-7F0365328C91}" type="sibTrans" cxnId="{A46A0467-0096-4315-905F-8C85218E4047}">
      <dgm:prSet/>
      <dgm:spPr/>
      <dgm:t>
        <a:bodyPr/>
        <a:lstStyle/>
        <a:p>
          <a:endParaRPr lang="en-US"/>
        </a:p>
      </dgm:t>
    </dgm:pt>
    <dgm:pt modelId="{6CC5C3B3-3C04-4458-A473-5AC6176020ED}" type="pres">
      <dgm:prSet presAssocID="{59ED991F-9EAA-4B9B-A929-6737D8EE34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A7604F-0588-4125-84B5-2AC356476B8B}" type="pres">
      <dgm:prSet presAssocID="{DEA2E165-C912-46A4-BFC1-D5B6476BA9D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307E50-67D9-4E69-984D-3FB8FD61B058}" type="pres">
      <dgm:prSet presAssocID="{6D0BD648-4B4F-42E3-9597-9AAC6CB71530}" presName="spacer" presStyleCnt="0"/>
      <dgm:spPr/>
      <dgm:t>
        <a:bodyPr/>
        <a:lstStyle/>
        <a:p>
          <a:endParaRPr lang="en-US"/>
        </a:p>
      </dgm:t>
    </dgm:pt>
    <dgm:pt modelId="{7BF5DC87-3272-436B-AAB8-C0E811BA3BE7}" type="pres">
      <dgm:prSet presAssocID="{DADD99FA-74B9-4FA5-862E-EFC06CEE5EB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E9843F-C63F-4971-BCD3-9E592B734EB6}" type="pres">
      <dgm:prSet presAssocID="{367F12A3-CEE6-4A62-A279-9A14E07B12D0}" presName="spacer" presStyleCnt="0"/>
      <dgm:spPr/>
      <dgm:t>
        <a:bodyPr/>
        <a:lstStyle/>
        <a:p>
          <a:endParaRPr lang="en-US"/>
        </a:p>
      </dgm:t>
    </dgm:pt>
    <dgm:pt modelId="{DE757E03-1B27-4ECD-A34D-B1E14CC778E8}" type="pres">
      <dgm:prSet presAssocID="{D806E865-BC87-434F-A1E3-07D17878C20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6A0467-0096-4315-905F-8C85218E4047}" srcId="{59ED991F-9EAA-4B9B-A929-6737D8EE349E}" destId="{D806E865-BC87-434F-A1E3-07D17878C202}" srcOrd="2" destOrd="0" parTransId="{B85AD69A-0E7B-4CB5-9862-144CC58BC877}" sibTransId="{4CB13689-9FF7-4AE6-92FE-7F0365328C91}"/>
    <dgm:cxn modelId="{776CAE24-411A-4B80-9D39-E4BE506AE1BA}" srcId="{59ED991F-9EAA-4B9B-A929-6737D8EE349E}" destId="{DADD99FA-74B9-4FA5-862E-EFC06CEE5EB5}" srcOrd="1" destOrd="0" parTransId="{86A30A62-4014-4601-93A8-CB657CE8C390}" sibTransId="{367F12A3-CEE6-4A62-A279-9A14E07B12D0}"/>
    <dgm:cxn modelId="{833D217A-25F9-438D-8B54-F0170637689D}" type="presOf" srcId="{59ED991F-9EAA-4B9B-A929-6737D8EE349E}" destId="{6CC5C3B3-3C04-4458-A473-5AC6176020ED}" srcOrd="0" destOrd="0" presId="urn:microsoft.com/office/officeart/2005/8/layout/vList2"/>
    <dgm:cxn modelId="{7F184E4E-B2FE-4E63-85FC-536245713D2F}" srcId="{59ED991F-9EAA-4B9B-A929-6737D8EE349E}" destId="{DEA2E165-C912-46A4-BFC1-D5B6476BA9D2}" srcOrd="0" destOrd="0" parTransId="{70599B0D-FD91-431B-83C7-2EF049F14012}" sibTransId="{6D0BD648-4B4F-42E3-9597-9AAC6CB71530}"/>
    <dgm:cxn modelId="{ABC84749-5779-4FFC-9416-44D5B313940B}" type="presOf" srcId="{DADD99FA-74B9-4FA5-862E-EFC06CEE5EB5}" destId="{7BF5DC87-3272-436B-AAB8-C0E811BA3BE7}" srcOrd="0" destOrd="0" presId="urn:microsoft.com/office/officeart/2005/8/layout/vList2"/>
    <dgm:cxn modelId="{FB117333-84E2-4897-83BA-6F11719698C5}" type="presOf" srcId="{DEA2E165-C912-46A4-BFC1-D5B6476BA9D2}" destId="{E2A7604F-0588-4125-84B5-2AC356476B8B}" srcOrd="0" destOrd="0" presId="urn:microsoft.com/office/officeart/2005/8/layout/vList2"/>
    <dgm:cxn modelId="{54B65A85-3207-460C-B33B-A6B2AF62D90E}" type="presOf" srcId="{D806E865-BC87-434F-A1E3-07D17878C202}" destId="{DE757E03-1B27-4ECD-A34D-B1E14CC778E8}" srcOrd="0" destOrd="0" presId="urn:microsoft.com/office/officeart/2005/8/layout/vList2"/>
    <dgm:cxn modelId="{21F27C73-4E04-486E-9040-1A8ACE3D903C}" type="presParOf" srcId="{6CC5C3B3-3C04-4458-A473-5AC6176020ED}" destId="{E2A7604F-0588-4125-84B5-2AC356476B8B}" srcOrd="0" destOrd="0" presId="urn:microsoft.com/office/officeart/2005/8/layout/vList2"/>
    <dgm:cxn modelId="{17AF7E3C-6B9F-4750-8CA1-91E755B0093A}" type="presParOf" srcId="{6CC5C3B3-3C04-4458-A473-5AC6176020ED}" destId="{28307E50-67D9-4E69-984D-3FB8FD61B058}" srcOrd="1" destOrd="0" presId="urn:microsoft.com/office/officeart/2005/8/layout/vList2"/>
    <dgm:cxn modelId="{F79506EB-D6CB-40AA-B5E1-817B5EE20FF5}" type="presParOf" srcId="{6CC5C3B3-3C04-4458-A473-5AC6176020ED}" destId="{7BF5DC87-3272-436B-AAB8-C0E811BA3BE7}" srcOrd="2" destOrd="0" presId="urn:microsoft.com/office/officeart/2005/8/layout/vList2"/>
    <dgm:cxn modelId="{00FAB685-D06C-4C3D-AB6D-D63310D0E7B0}" type="presParOf" srcId="{6CC5C3B3-3C04-4458-A473-5AC6176020ED}" destId="{C1E9843F-C63F-4971-BCD3-9E592B734EB6}" srcOrd="3" destOrd="0" presId="urn:microsoft.com/office/officeart/2005/8/layout/vList2"/>
    <dgm:cxn modelId="{EE76A147-990F-4D4A-9F42-647E598E7424}" type="presParOf" srcId="{6CC5C3B3-3C04-4458-A473-5AC6176020ED}" destId="{DE757E03-1B27-4ECD-A34D-B1E14CC778E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C5CD84-7229-4892-8FD3-2D75F1103EFB}" type="doc">
      <dgm:prSet loTypeId="urn:microsoft.com/office/officeart/2005/8/layout/lProcess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A10049A8-8EE7-4DC3-B02A-33FB16C36B7D}">
      <dgm:prSet phldrT="[Text]"/>
      <dgm:spPr/>
      <dgm:t>
        <a:bodyPr/>
        <a:lstStyle/>
        <a:p>
          <a:r>
            <a:rPr lang="en-US" dirty="0" smtClean="0"/>
            <a:t> </a:t>
          </a:r>
          <a:r>
            <a:rPr lang="en-US" b="1" dirty="0" smtClean="0"/>
            <a:t>COGEN SYSTEMS</a:t>
          </a:r>
          <a:endParaRPr lang="en-US" dirty="0"/>
        </a:p>
      </dgm:t>
    </dgm:pt>
    <dgm:pt modelId="{8A73768E-1D13-4094-A0F7-9471295465F7}" type="parTrans" cxnId="{1C750BE9-C952-4D89-97C3-A03080336F5E}">
      <dgm:prSet/>
      <dgm:spPr/>
      <dgm:t>
        <a:bodyPr/>
        <a:lstStyle/>
        <a:p>
          <a:endParaRPr lang="en-US"/>
        </a:p>
      </dgm:t>
    </dgm:pt>
    <dgm:pt modelId="{42379E92-6E04-4A80-9562-C1070B419EE3}" type="sibTrans" cxnId="{1C750BE9-C952-4D89-97C3-A03080336F5E}">
      <dgm:prSet/>
      <dgm:spPr/>
      <dgm:t>
        <a:bodyPr/>
        <a:lstStyle/>
        <a:p>
          <a:endParaRPr lang="en-US"/>
        </a:p>
      </dgm:t>
    </dgm:pt>
    <dgm:pt modelId="{CECAEDCB-B9CA-4AC5-8886-F0EDB4983508}">
      <dgm:prSet/>
      <dgm:spPr/>
      <dgm:t>
        <a:bodyPr/>
        <a:lstStyle/>
        <a:p>
          <a:r>
            <a:rPr lang="en-US" b="1" dirty="0" smtClean="0"/>
            <a:t>INDUSTRIAL BOILERS</a:t>
          </a:r>
          <a:endParaRPr lang="en-US" dirty="0"/>
        </a:p>
      </dgm:t>
    </dgm:pt>
    <dgm:pt modelId="{4F717C0F-D0CE-49EB-BE7B-181B693BA78E}" type="parTrans" cxnId="{3329BDA1-6753-4206-AAEE-FA3DECF90B5F}">
      <dgm:prSet/>
      <dgm:spPr/>
      <dgm:t>
        <a:bodyPr/>
        <a:lstStyle/>
        <a:p>
          <a:endParaRPr lang="en-US"/>
        </a:p>
      </dgm:t>
    </dgm:pt>
    <dgm:pt modelId="{21B120EF-83C6-4F76-92CE-B9BBA41F5DBA}" type="sibTrans" cxnId="{3329BDA1-6753-4206-AAEE-FA3DECF90B5F}">
      <dgm:prSet/>
      <dgm:spPr/>
      <dgm:t>
        <a:bodyPr/>
        <a:lstStyle/>
        <a:p>
          <a:endParaRPr lang="en-US"/>
        </a:p>
      </dgm:t>
    </dgm:pt>
    <dgm:pt modelId="{927F963B-81EC-47A9-9740-045AB57A5AE4}">
      <dgm:prSet/>
      <dgm:spPr/>
      <dgm:t>
        <a:bodyPr/>
        <a:lstStyle/>
        <a:p>
          <a:r>
            <a:rPr lang="en-US" dirty="0" smtClean="0"/>
            <a:t> </a:t>
          </a:r>
          <a:r>
            <a:rPr lang="en-US" b="1" dirty="0" smtClean="0"/>
            <a:t>HEAT RECOVERY EQUIPMENT</a:t>
          </a:r>
          <a:endParaRPr lang="en-US" dirty="0"/>
        </a:p>
      </dgm:t>
    </dgm:pt>
    <dgm:pt modelId="{7063B808-4432-4084-A98E-40322B04CC7F}" type="parTrans" cxnId="{E0BF1ADA-78F0-424C-99C2-C27A21FEADCE}">
      <dgm:prSet/>
      <dgm:spPr/>
      <dgm:t>
        <a:bodyPr/>
        <a:lstStyle/>
        <a:p>
          <a:endParaRPr lang="en-US"/>
        </a:p>
      </dgm:t>
    </dgm:pt>
    <dgm:pt modelId="{4516DCB9-EA0E-4197-AA03-095F476DC023}" type="sibTrans" cxnId="{E0BF1ADA-78F0-424C-99C2-C27A21FEADCE}">
      <dgm:prSet/>
      <dgm:spPr/>
      <dgm:t>
        <a:bodyPr/>
        <a:lstStyle/>
        <a:p>
          <a:endParaRPr lang="en-US"/>
        </a:p>
      </dgm:t>
    </dgm:pt>
    <dgm:pt modelId="{E8E8F548-9DF7-49CE-91AA-E7A4EA3B2431}">
      <dgm:prSet/>
      <dgm:spPr/>
      <dgm:t>
        <a:bodyPr/>
        <a:lstStyle/>
        <a:p>
          <a:r>
            <a:rPr lang="en-US" dirty="0" smtClean="0"/>
            <a:t>Up to 200 TPH capacity, 125 atmospheres pressure</a:t>
          </a:r>
          <a:endParaRPr lang="en-US" dirty="0"/>
        </a:p>
      </dgm:t>
    </dgm:pt>
    <dgm:pt modelId="{B1CC9FD6-1A33-4BD3-97AC-036969F75F65}" type="parTrans" cxnId="{E89758F3-FBDC-471F-9499-2B13AA8BF894}">
      <dgm:prSet/>
      <dgm:spPr/>
      <dgm:t>
        <a:bodyPr/>
        <a:lstStyle/>
        <a:p>
          <a:endParaRPr lang="en-US"/>
        </a:p>
      </dgm:t>
    </dgm:pt>
    <dgm:pt modelId="{D36160D4-EAFB-407C-93F6-EAFCD3836647}" type="sibTrans" cxnId="{E89758F3-FBDC-471F-9499-2B13AA8BF894}">
      <dgm:prSet/>
      <dgm:spPr/>
      <dgm:t>
        <a:bodyPr/>
        <a:lstStyle/>
        <a:p>
          <a:endParaRPr lang="en-US"/>
        </a:p>
      </dgm:t>
    </dgm:pt>
    <dgm:pt modelId="{80E21DB2-A871-4147-B561-5416CD3F3175}">
      <dgm:prSet/>
      <dgm:spPr/>
      <dgm:t>
        <a:bodyPr/>
        <a:lstStyle/>
        <a:p>
          <a:r>
            <a:rPr lang="en-US" dirty="0" smtClean="0"/>
            <a:t>Bagasse / Husk / Biomass Fired Boilers</a:t>
          </a:r>
          <a:endParaRPr lang="en-US" dirty="0"/>
        </a:p>
      </dgm:t>
    </dgm:pt>
    <dgm:pt modelId="{8A7EB497-0312-4976-9A1E-BAAA823D2463}" type="parTrans" cxnId="{A156D852-3FF7-47E9-B5FA-8951BF8C5699}">
      <dgm:prSet/>
      <dgm:spPr/>
      <dgm:t>
        <a:bodyPr/>
        <a:lstStyle/>
        <a:p>
          <a:endParaRPr lang="en-US"/>
        </a:p>
      </dgm:t>
    </dgm:pt>
    <dgm:pt modelId="{96DC68D4-F05F-4470-BEA4-FAEFC52B59C7}" type="sibTrans" cxnId="{A156D852-3FF7-47E9-B5FA-8951BF8C5699}">
      <dgm:prSet/>
      <dgm:spPr/>
      <dgm:t>
        <a:bodyPr/>
        <a:lstStyle/>
        <a:p>
          <a:endParaRPr lang="en-US"/>
        </a:p>
      </dgm:t>
    </dgm:pt>
    <dgm:pt modelId="{47040A84-BE8A-4227-A522-1A7197A17684}">
      <dgm:prSet/>
      <dgm:spPr/>
      <dgm:t>
        <a:bodyPr/>
        <a:lstStyle/>
        <a:p>
          <a:r>
            <a:rPr lang="en-US" dirty="0" smtClean="0"/>
            <a:t>Coal / Oil / Gas Fired Boilers</a:t>
          </a:r>
          <a:endParaRPr lang="en-US" dirty="0"/>
        </a:p>
      </dgm:t>
    </dgm:pt>
    <dgm:pt modelId="{4D7DD498-BCE7-4D94-B7AA-1DF23849614B}" type="parTrans" cxnId="{990E6BA5-B414-4F61-BAF5-C4320E3A5DB5}">
      <dgm:prSet/>
      <dgm:spPr/>
      <dgm:t>
        <a:bodyPr/>
        <a:lstStyle/>
        <a:p>
          <a:endParaRPr lang="en-US"/>
        </a:p>
      </dgm:t>
    </dgm:pt>
    <dgm:pt modelId="{731ADCDF-37A3-4179-B424-0B1338166AC3}" type="sibTrans" cxnId="{990E6BA5-B414-4F61-BAF5-C4320E3A5DB5}">
      <dgm:prSet/>
      <dgm:spPr/>
      <dgm:t>
        <a:bodyPr/>
        <a:lstStyle/>
        <a:p>
          <a:endParaRPr lang="en-US"/>
        </a:p>
      </dgm:t>
    </dgm:pt>
    <dgm:pt modelId="{CA4548C7-A101-4F24-BC14-AA7376A314E1}">
      <dgm:prSet/>
      <dgm:spPr/>
      <dgm:t>
        <a:bodyPr/>
        <a:lstStyle/>
        <a:p>
          <a:r>
            <a:rPr lang="en-US" dirty="0" smtClean="0"/>
            <a:t>Heat Recovery Boilers</a:t>
          </a:r>
          <a:endParaRPr lang="en-US" dirty="0"/>
        </a:p>
      </dgm:t>
    </dgm:pt>
    <dgm:pt modelId="{5EDE147A-E8EF-4372-8043-1F0330EFBCB5}" type="parTrans" cxnId="{CC18996E-3068-4535-B21B-AA38CB9101AC}">
      <dgm:prSet/>
      <dgm:spPr/>
      <dgm:t>
        <a:bodyPr/>
        <a:lstStyle/>
        <a:p>
          <a:endParaRPr lang="en-US"/>
        </a:p>
      </dgm:t>
    </dgm:pt>
    <dgm:pt modelId="{872A8B3C-9A7D-4C22-845C-E85AD69A9258}" type="sibTrans" cxnId="{CC18996E-3068-4535-B21B-AA38CB9101AC}">
      <dgm:prSet/>
      <dgm:spPr/>
      <dgm:t>
        <a:bodyPr/>
        <a:lstStyle/>
        <a:p>
          <a:endParaRPr lang="en-US"/>
        </a:p>
      </dgm:t>
    </dgm:pt>
    <dgm:pt modelId="{F1B442AD-1111-4466-9286-4C7BC2EB2213}">
      <dgm:prSet/>
      <dgm:spPr/>
      <dgm:t>
        <a:bodyPr/>
        <a:lstStyle/>
        <a:p>
          <a:r>
            <a:rPr lang="en-US" dirty="0" smtClean="0"/>
            <a:t>RDF (MSW) Fired Boilers</a:t>
          </a:r>
          <a:endParaRPr lang="en-US" dirty="0"/>
        </a:p>
      </dgm:t>
    </dgm:pt>
    <dgm:pt modelId="{6A5666A3-3255-449A-8221-6241537B5325}" type="parTrans" cxnId="{65E0DBBE-55F6-4EEE-B5F7-13C11890463E}">
      <dgm:prSet/>
      <dgm:spPr/>
      <dgm:t>
        <a:bodyPr/>
        <a:lstStyle/>
        <a:p>
          <a:endParaRPr lang="en-US"/>
        </a:p>
      </dgm:t>
    </dgm:pt>
    <dgm:pt modelId="{B831BF14-B578-4590-81D7-834772C0B33F}" type="sibTrans" cxnId="{65E0DBBE-55F6-4EEE-B5F7-13C11890463E}">
      <dgm:prSet/>
      <dgm:spPr/>
      <dgm:t>
        <a:bodyPr/>
        <a:lstStyle/>
        <a:p>
          <a:endParaRPr lang="en-US"/>
        </a:p>
      </dgm:t>
    </dgm:pt>
    <dgm:pt modelId="{74190CDE-E8A5-4C0F-AD68-88498CF74BC5}">
      <dgm:prSet/>
      <dgm:spPr/>
      <dgm:t>
        <a:bodyPr/>
        <a:lstStyle/>
        <a:p>
          <a:r>
            <a:rPr lang="en-US" dirty="0" smtClean="0"/>
            <a:t>Spent Wash (Distillery) Boilers</a:t>
          </a:r>
          <a:endParaRPr lang="en-US" dirty="0"/>
        </a:p>
      </dgm:t>
    </dgm:pt>
    <dgm:pt modelId="{DA2FDA11-1437-4502-AE0D-04E44286C51B}" type="parTrans" cxnId="{7BE5A64A-19C9-4B39-A796-B4764B6C3F26}">
      <dgm:prSet/>
      <dgm:spPr/>
      <dgm:t>
        <a:bodyPr/>
        <a:lstStyle/>
        <a:p>
          <a:endParaRPr lang="en-US"/>
        </a:p>
      </dgm:t>
    </dgm:pt>
    <dgm:pt modelId="{F24733F6-679F-4FC3-953D-3DBCC31D5599}" type="sibTrans" cxnId="{7BE5A64A-19C9-4B39-A796-B4764B6C3F26}">
      <dgm:prSet/>
      <dgm:spPr/>
      <dgm:t>
        <a:bodyPr/>
        <a:lstStyle/>
        <a:p>
          <a:endParaRPr lang="en-US"/>
        </a:p>
      </dgm:t>
    </dgm:pt>
    <dgm:pt modelId="{1007D313-54DA-46BF-B6C0-1261173ACB5A}">
      <dgm:prSet/>
      <dgm:spPr/>
      <dgm:t>
        <a:bodyPr/>
        <a:lstStyle/>
        <a:p>
          <a:r>
            <a:rPr lang="en-US" dirty="0" smtClean="0"/>
            <a:t>Up to 50 TPH Steam and 5000 KW Power</a:t>
          </a:r>
          <a:endParaRPr lang="en-US" dirty="0"/>
        </a:p>
      </dgm:t>
    </dgm:pt>
    <dgm:pt modelId="{56740E9C-E4EB-4D17-8342-D6151C9C8A39}" type="parTrans" cxnId="{2267A8EE-099A-44BC-8982-94C470EB8781}">
      <dgm:prSet/>
      <dgm:spPr/>
      <dgm:t>
        <a:bodyPr/>
        <a:lstStyle/>
        <a:p>
          <a:endParaRPr lang="en-US"/>
        </a:p>
      </dgm:t>
    </dgm:pt>
    <dgm:pt modelId="{A5BDF014-5AAA-4B1B-A858-2C70CF0F2E72}" type="sibTrans" cxnId="{2267A8EE-099A-44BC-8982-94C470EB8781}">
      <dgm:prSet/>
      <dgm:spPr/>
      <dgm:t>
        <a:bodyPr/>
        <a:lstStyle/>
        <a:p>
          <a:endParaRPr lang="en-US"/>
        </a:p>
      </dgm:t>
    </dgm:pt>
    <dgm:pt modelId="{60BB6BAB-3231-4CAB-A183-E68CD38504AD}">
      <dgm:prSet/>
      <dgm:spPr/>
      <dgm:t>
        <a:bodyPr/>
        <a:lstStyle/>
        <a:p>
          <a:r>
            <a:rPr lang="en-US" dirty="0" smtClean="0"/>
            <a:t>Air Repeaters</a:t>
          </a:r>
          <a:endParaRPr lang="en-US" dirty="0"/>
        </a:p>
      </dgm:t>
    </dgm:pt>
    <dgm:pt modelId="{88156A3B-8EB9-4B1B-BCE5-BBADF1C8ADD4}" type="parTrans" cxnId="{EEEA3FA1-692C-4B9A-8F01-27A1D62CAE9C}">
      <dgm:prSet/>
      <dgm:spPr/>
      <dgm:t>
        <a:bodyPr/>
        <a:lstStyle/>
        <a:p>
          <a:endParaRPr lang="en-US"/>
        </a:p>
      </dgm:t>
    </dgm:pt>
    <dgm:pt modelId="{10BEE4A2-7CA9-4BBD-BD5D-8C60253C1495}" type="sibTrans" cxnId="{EEEA3FA1-692C-4B9A-8F01-27A1D62CAE9C}">
      <dgm:prSet/>
      <dgm:spPr/>
      <dgm:t>
        <a:bodyPr/>
        <a:lstStyle/>
        <a:p>
          <a:endParaRPr lang="en-US"/>
        </a:p>
      </dgm:t>
    </dgm:pt>
    <dgm:pt modelId="{DFB78661-F365-4C3A-9E26-A8D91F957F01}">
      <dgm:prSet/>
      <dgm:spPr/>
      <dgm:t>
        <a:bodyPr/>
        <a:lstStyle/>
        <a:p>
          <a:r>
            <a:rPr lang="en-US" dirty="0" smtClean="0"/>
            <a:t>Economisers</a:t>
          </a:r>
          <a:endParaRPr lang="en-US" dirty="0"/>
        </a:p>
      </dgm:t>
    </dgm:pt>
    <dgm:pt modelId="{C9A98A93-64EE-4ED5-A4B5-11EF04931A86}" type="parTrans" cxnId="{B23AB384-9A31-4858-86B6-023538F7F9A6}">
      <dgm:prSet/>
      <dgm:spPr/>
      <dgm:t>
        <a:bodyPr/>
        <a:lstStyle/>
        <a:p>
          <a:endParaRPr lang="en-US"/>
        </a:p>
      </dgm:t>
    </dgm:pt>
    <dgm:pt modelId="{91A2CD50-91F6-4F54-95F5-8D4B630AA364}" type="sibTrans" cxnId="{B23AB384-9A31-4858-86B6-023538F7F9A6}">
      <dgm:prSet/>
      <dgm:spPr/>
      <dgm:t>
        <a:bodyPr/>
        <a:lstStyle/>
        <a:p>
          <a:endParaRPr lang="en-US"/>
        </a:p>
      </dgm:t>
    </dgm:pt>
    <dgm:pt modelId="{A23F713E-7233-4E0E-B43C-93B7E7C5651C}">
      <dgm:prSet/>
      <dgm:spPr/>
      <dgm:t>
        <a:bodyPr/>
        <a:lstStyle/>
        <a:p>
          <a:r>
            <a:rPr lang="en-US" dirty="0" smtClean="0"/>
            <a:t>Feed Water Heaters</a:t>
          </a:r>
          <a:endParaRPr lang="en-US" dirty="0"/>
        </a:p>
      </dgm:t>
    </dgm:pt>
    <dgm:pt modelId="{FC219D47-D868-4A23-A3D4-848C5F04C893}" type="parTrans" cxnId="{1AF4318C-9AA7-45C5-934E-566573CFECEF}">
      <dgm:prSet/>
      <dgm:spPr/>
      <dgm:t>
        <a:bodyPr/>
        <a:lstStyle/>
        <a:p>
          <a:endParaRPr lang="en-US"/>
        </a:p>
      </dgm:t>
    </dgm:pt>
    <dgm:pt modelId="{0275A2E0-3975-4312-920D-81BBF9305661}" type="sibTrans" cxnId="{1AF4318C-9AA7-45C5-934E-566573CFECEF}">
      <dgm:prSet/>
      <dgm:spPr/>
      <dgm:t>
        <a:bodyPr/>
        <a:lstStyle/>
        <a:p>
          <a:endParaRPr lang="en-US"/>
        </a:p>
      </dgm:t>
    </dgm:pt>
    <dgm:pt modelId="{916A71D0-A81E-4162-8DDC-29EB6FD43191}">
      <dgm:prSet/>
      <dgm:spPr/>
      <dgm:t>
        <a:bodyPr/>
        <a:lstStyle/>
        <a:p>
          <a:r>
            <a:rPr lang="en-US" b="1" dirty="0" smtClean="0"/>
            <a:t> STEAM GENERATOR PRESSURE PARTS</a:t>
          </a:r>
          <a:endParaRPr lang="en-US" dirty="0"/>
        </a:p>
      </dgm:t>
    </dgm:pt>
    <dgm:pt modelId="{B0C01FDB-AC0E-440C-A97E-B8D0590F10D8}" type="parTrans" cxnId="{7F76ECE1-3769-48C5-BC73-3604C6EEE343}">
      <dgm:prSet/>
      <dgm:spPr/>
      <dgm:t>
        <a:bodyPr/>
        <a:lstStyle/>
        <a:p>
          <a:endParaRPr lang="en-US"/>
        </a:p>
      </dgm:t>
    </dgm:pt>
    <dgm:pt modelId="{8AF85E40-7D60-41D1-9A0C-9157ADD6D1DF}" type="sibTrans" cxnId="{7F76ECE1-3769-48C5-BC73-3604C6EEE343}">
      <dgm:prSet/>
      <dgm:spPr/>
      <dgm:t>
        <a:bodyPr/>
        <a:lstStyle/>
        <a:p>
          <a:endParaRPr lang="en-US"/>
        </a:p>
      </dgm:t>
    </dgm:pt>
    <dgm:pt modelId="{F0FD01DF-6E86-418B-B095-0383AD2ADBF8}">
      <dgm:prSet/>
      <dgm:spPr/>
      <dgm:t>
        <a:bodyPr/>
        <a:lstStyle/>
        <a:p>
          <a:r>
            <a:rPr lang="en-US" dirty="0" smtClean="0"/>
            <a:t>Superheaters</a:t>
          </a:r>
          <a:endParaRPr lang="en-US" dirty="0"/>
        </a:p>
      </dgm:t>
    </dgm:pt>
    <dgm:pt modelId="{15641E1A-8557-4B2A-ABC5-315113E7E3AB}" type="parTrans" cxnId="{3B2D75ED-3BEE-4665-8585-D2AF7F4429E1}">
      <dgm:prSet/>
      <dgm:spPr/>
      <dgm:t>
        <a:bodyPr/>
        <a:lstStyle/>
        <a:p>
          <a:endParaRPr lang="en-US"/>
        </a:p>
      </dgm:t>
    </dgm:pt>
    <dgm:pt modelId="{E7AD27F7-F8E8-4911-BCA9-D7BCD53EF373}" type="sibTrans" cxnId="{3B2D75ED-3BEE-4665-8585-D2AF7F4429E1}">
      <dgm:prSet/>
      <dgm:spPr/>
      <dgm:t>
        <a:bodyPr/>
        <a:lstStyle/>
        <a:p>
          <a:endParaRPr lang="en-US"/>
        </a:p>
      </dgm:t>
    </dgm:pt>
    <dgm:pt modelId="{03EE550B-D1A8-41D5-AC63-CE5D5546F411}">
      <dgm:prSet/>
      <dgm:spPr/>
      <dgm:t>
        <a:bodyPr/>
        <a:lstStyle/>
        <a:p>
          <a:r>
            <a:rPr lang="en-US" dirty="0" smtClean="0"/>
            <a:t>Economisers</a:t>
          </a:r>
          <a:endParaRPr lang="en-US" dirty="0"/>
        </a:p>
      </dgm:t>
    </dgm:pt>
    <dgm:pt modelId="{45986ADF-00A5-4FF1-A4FD-6D5C515302C2}" type="parTrans" cxnId="{277A1B85-E986-44F4-8AD3-1DB379F8F22A}">
      <dgm:prSet/>
      <dgm:spPr/>
      <dgm:t>
        <a:bodyPr/>
        <a:lstStyle/>
        <a:p>
          <a:endParaRPr lang="en-US"/>
        </a:p>
      </dgm:t>
    </dgm:pt>
    <dgm:pt modelId="{4AF68AC3-6487-49D0-B79A-3B0DD6EE39BF}" type="sibTrans" cxnId="{277A1B85-E986-44F4-8AD3-1DB379F8F22A}">
      <dgm:prSet/>
      <dgm:spPr/>
      <dgm:t>
        <a:bodyPr/>
        <a:lstStyle/>
        <a:p>
          <a:endParaRPr lang="en-US"/>
        </a:p>
      </dgm:t>
    </dgm:pt>
    <dgm:pt modelId="{25CD3243-79ED-4B57-B4E2-0EC1EEFC59B5}">
      <dgm:prSet/>
      <dgm:spPr/>
      <dgm:t>
        <a:bodyPr/>
        <a:lstStyle/>
        <a:p>
          <a:r>
            <a:rPr lang="en-US" dirty="0" smtClean="0"/>
            <a:t>Boiler Bank and Water Walls</a:t>
          </a:r>
          <a:endParaRPr lang="en-US" dirty="0"/>
        </a:p>
      </dgm:t>
    </dgm:pt>
    <dgm:pt modelId="{B2A202B5-64C9-4164-9F33-B814310D8CAA}" type="parTrans" cxnId="{E9DF2A53-7632-4917-8096-C8941EB52AF1}">
      <dgm:prSet/>
      <dgm:spPr/>
      <dgm:t>
        <a:bodyPr/>
        <a:lstStyle/>
        <a:p>
          <a:endParaRPr lang="en-US"/>
        </a:p>
      </dgm:t>
    </dgm:pt>
    <dgm:pt modelId="{0B2FC62C-B66E-479E-A137-8DA708D20AAD}" type="sibTrans" cxnId="{E9DF2A53-7632-4917-8096-C8941EB52AF1}">
      <dgm:prSet/>
      <dgm:spPr/>
      <dgm:t>
        <a:bodyPr/>
        <a:lstStyle/>
        <a:p>
          <a:endParaRPr lang="en-US"/>
        </a:p>
      </dgm:t>
    </dgm:pt>
    <dgm:pt modelId="{2C52BF7F-1AFE-43D2-9513-C6CEE25A0963}">
      <dgm:prSet/>
      <dgm:spPr/>
      <dgm:t>
        <a:bodyPr/>
        <a:lstStyle/>
        <a:p>
          <a:r>
            <a:rPr lang="en-US" dirty="0" smtClean="0"/>
            <a:t>Piping</a:t>
          </a:r>
          <a:endParaRPr lang="en-US" dirty="0"/>
        </a:p>
      </dgm:t>
    </dgm:pt>
    <dgm:pt modelId="{59F84DE5-C4A9-4066-A336-DB2B87F963C7}" type="parTrans" cxnId="{6DDAC93D-D369-49F7-8237-E970D477EDA0}">
      <dgm:prSet/>
      <dgm:spPr/>
      <dgm:t>
        <a:bodyPr/>
        <a:lstStyle/>
        <a:p>
          <a:endParaRPr lang="en-US"/>
        </a:p>
      </dgm:t>
    </dgm:pt>
    <dgm:pt modelId="{1F794368-5D5D-4BDF-8559-740B1DF29838}" type="sibTrans" cxnId="{6DDAC93D-D369-49F7-8237-E970D477EDA0}">
      <dgm:prSet/>
      <dgm:spPr/>
      <dgm:t>
        <a:bodyPr/>
        <a:lstStyle/>
        <a:p>
          <a:endParaRPr lang="en-US"/>
        </a:p>
      </dgm:t>
    </dgm:pt>
    <dgm:pt modelId="{332F8D4C-DE7E-40A1-AEB1-2034BCEF88ED}">
      <dgm:prSet/>
      <dgm:spPr/>
      <dgm:t>
        <a:bodyPr/>
        <a:lstStyle/>
        <a:p>
          <a:r>
            <a:rPr lang="en-US" b="1" dirty="0" smtClean="0"/>
            <a:t> Services</a:t>
          </a:r>
          <a:endParaRPr lang="en-US" dirty="0"/>
        </a:p>
      </dgm:t>
    </dgm:pt>
    <dgm:pt modelId="{769E6B78-3EAD-4D17-9F80-E41027ED1456}" type="parTrans" cxnId="{EDE3E3EE-5E46-4696-9D31-6E279B88DAFE}">
      <dgm:prSet/>
      <dgm:spPr/>
      <dgm:t>
        <a:bodyPr/>
        <a:lstStyle/>
        <a:p>
          <a:endParaRPr lang="en-US"/>
        </a:p>
      </dgm:t>
    </dgm:pt>
    <dgm:pt modelId="{FB6F650E-A673-49B6-A702-D6DE627BCC05}" type="sibTrans" cxnId="{EDE3E3EE-5E46-4696-9D31-6E279B88DAFE}">
      <dgm:prSet/>
      <dgm:spPr/>
      <dgm:t>
        <a:bodyPr/>
        <a:lstStyle/>
        <a:p>
          <a:endParaRPr lang="en-US"/>
        </a:p>
      </dgm:t>
    </dgm:pt>
    <dgm:pt modelId="{638E27D4-1BB7-4D8B-A132-F916C3AAD5A6}">
      <dgm:prSet/>
      <dgm:spPr/>
      <dgm:t>
        <a:bodyPr/>
        <a:lstStyle/>
        <a:p>
          <a:r>
            <a:rPr lang="en-US" dirty="0" smtClean="0"/>
            <a:t>Turnkey Services – Concept to Commissioning</a:t>
          </a:r>
          <a:endParaRPr lang="en-US" dirty="0"/>
        </a:p>
      </dgm:t>
    </dgm:pt>
    <dgm:pt modelId="{97BBA0C3-461C-4484-A0D1-F12A82C4CD41}" type="parTrans" cxnId="{8E153F40-2D9B-43A8-95A2-93056B0E96DC}">
      <dgm:prSet/>
      <dgm:spPr/>
      <dgm:t>
        <a:bodyPr/>
        <a:lstStyle/>
        <a:p>
          <a:endParaRPr lang="en-US"/>
        </a:p>
      </dgm:t>
    </dgm:pt>
    <dgm:pt modelId="{519E5C74-6102-45E5-9BFB-65581E14CDE7}" type="sibTrans" cxnId="{8E153F40-2D9B-43A8-95A2-93056B0E96DC}">
      <dgm:prSet/>
      <dgm:spPr/>
      <dgm:t>
        <a:bodyPr/>
        <a:lstStyle/>
        <a:p>
          <a:endParaRPr lang="en-US"/>
        </a:p>
      </dgm:t>
    </dgm:pt>
    <dgm:pt modelId="{10925BA6-6ED1-47B1-8468-13E00A2560B6}">
      <dgm:prSet/>
      <dgm:spPr/>
      <dgm:t>
        <a:bodyPr/>
        <a:lstStyle/>
        <a:p>
          <a:r>
            <a:rPr lang="en-US" dirty="0" smtClean="0"/>
            <a:t>Revamp / Upgrade of Industrial Boilers</a:t>
          </a:r>
          <a:endParaRPr lang="en-US" dirty="0"/>
        </a:p>
      </dgm:t>
    </dgm:pt>
    <dgm:pt modelId="{DCADDA88-0F22-4D2F-B932-BE9C4CAE5530}" type="parTrans" cxnId="{FF927F06-F179-47E2-8EBB-5AB2F693108A}">
      <dgm:prSet/>
      <dgm:spPr/>
      <dgm:t>
        <a:bodyPr/>
        <a:lstStyle/>
        <a:p>
          <a:endParaRPr lang="en-US"/>
        </a:p>
      </dgm:t>
    </dgm:pt>
    <dgm:pt modelId="{86B567D4-7DD9-4798-AB36-13A89493ED42}" type="sibTrans" cxnId="{FF927F06-F179-47E2-8EBB-5AB2F693108A}">
      <dgm:prSet/>
      <dgm:spPr/>
      <dgm:t>
        <a:bodyPr/>
        <a:lstStyle/>
        <a:p>
          <a:endParaRPr lang="en-US"/>
        </a:p>
      </dgm:t>
    </dgm:pt>
    <dgm:pt modelId="{74436374-4D52-49C5-9E93-96FBE9479EAA}">
      <dgm:prSet/>
      <dgm:spPr/>
      <dgm:t>
        <a:bodyPr/>
        <a:lstStyle/>
        <a:p>
          <a:r>
            <a:rPr lang="en-US" dirty="0" smtClean="0"/>
            <a:t>Engineering / Technology Transfer – Overseas</a:t>
          </a:r>
          <a:endParaRPr lang="en-US" dirty="0"/>
        </a:p>
      </dgm:t>
    </dgm:pt>
    <dgm:pt modelId="{36E5D1A0-F9D8-4DE8-A1C9-BAC05C3BA2D9}" type="parTrans" cxnId="{05D843A6-DD49-463A-B7CF-96FA5A313CB7}">
      <dgm:prSet/>
      <dgm:spPr/>
      <dgm:t>
        <a:bodyPr/>
        <a:lstStyle/>
        <a:p>
          <a:endParaRPr lang="en-US"/>
        </a:p>
      </dgm:t>
    </dgm:pt>
    <dgm:pt modelId="{2CC3C184-D054-4A41-869E-7969FD9C15BD}" type="sibTrans" cxnId="{05D843A6-DD49-463A-B7CF-96FA5A313CB7}">
      <dgm:prSet/>
      <dgm:spPr/>
      <dgm:t>
        <a:bodyPr/>
        <a:lstStyle/>
        <a:p>
          <a:endParaRPr lang="en-US"/>
        </a:p>
      </dgm:t>
    </dgm:pt>
    <dgm:pt modelId="{1D3BACAC-FF98-43A1-BB72-052511B74953}">
      <dgm:prSet/>
      <dgm:spPr/>
      <dgm:t>
        <a:bodyPr/>
        <a:lstStyle/>
        <a:p>
          <a:r>
            <a:rPr lang="en-US" dirty="0" smtClean="0"/>
            <a:t>Trouble Shooting – Industrial Boilers</a:t>
          </a:r>
          <a:endParaRPr lang="en-US" dirty="0"/>
        </a:p>
      </dgm:t>
    </dgm:pt>
    <dgm:pt modelId="{229276A5-3278-453E-A6A1-514F8ECDE221}" type="parTrans" cxnId="{F0F297C9-DAF9-4CD3-A2A3-320F074DA7AA}">
      <dgm:prSet/>
      <dgm:spPr/>
      <dgm:t>
        <a:bodyPr/>
        <a:lstStyle/>
        <a:p>
          <a:endParaRPr lang="en-US"/>
        </a:p>
      </dgm:t>
    </dgm:pt>
    <dgm:pt modelId="{0D8B426A-6DCB-4613-AFCA-98282FFFFED4}" type="sibTrans" cxnId="{F0F297C9-DAF9-4CD3-A2A3-320F074DA7AA}">
      <dgm:prSet/>
      <dgm:spPr/>
      <dgm:t>
        <a:bodyPr/>
        <a:lstStyle/>
        <a:p>
          <a:endParaRPr lang="en-US"/>
        </a:p>
      </dgm:t>
    </dgm:pt>
    <dgm:pt modelId="{60EB4E1A-6596-4254-894D-4A2038CC93C7}" type="pres">
      <dgm:prSet presAssocID="{E4C5CD84-7229-4892-8FD3-2D75F1103EF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E94B9D-669E-4BA9-B9BC-FE6DA6E99060}" type="pres">
      <dgm:prSet presAssocID="{CECAEDCB-B9CA-4AC5-8886-F0EDB4983508}" presName="compNode" presStyleCnt="0"/>
      <dgm:spPr/>
    </dgm:pt>
    <dgm:pt modelId="{A11C48E9-129E-45EF-B747-C8AD240BAF16}" type="pres">
      <dgm:prSet presAssocID="{CECAEDCB-B9CA-4AC5-8886-F0EDB4983508}" presName="aNode" presStyleLbl="bgShp" presStyleIdx="0" presStyleCnt="5"/>
      <dgm:spPr/>
      <dgm:t>
        <a:bodyPr/>
        <a:lstStyle/>
        <a:p>
          <a:endParaRPr lang="en-US"/>
        </a:p>
      </dgm:t>
    </dgm:pt>
    <dgm:pt modelId="{9B9BB511-8987-4EC2-A47E-DCC0E69F87CD}" type="pres">
      <dgm:prSet presAssocID="{CECAEDCB-B9CA-4AC5-8886-F0EDB4983508}" presName="textNode" presStyleLbl="bgShp" presStyleIdx="0" presStyleCnt="5"/>
      <dgm:spPr/>
      <dgm:t>
        <a:bodyPr/>
        <a:lstStyle/>
        <a:p>
          <a:endParaRPr lang="en-US"/>
        </a:p>
      </dgm:t>
    </dgm:pt>
    <dgm:pt modelId="{1B7D1B98-1D94-43F3-941F-FE04C9CB91C3}" type="pres">
      <dgm:prSet presAssocID="{CECAEDCB-B9CA-4AC5-8886-F0EDB4983508}" presName="compChildNode" presStyleCnt="0"/>
      <dgm:spPr/>
    </dgm:pt>
    <dgm:pt modelId="{89D92C69-AB98-4F21-A747-58447262643C}" type="pres">
      <dgm:prSet presAssocID="{CECAEDCB-B9CA-4AC5-8886-F0EDB4983508}" presName="theInnerList" presStyleCnt="0"/>
      <dgm:spPr/>
    </dgm:pt>
    <dgm:pt modelId="{26BAA92E-4219-4A45-B341-0B8C090AD26F}" type="pres">
      <dgm:prSet presAssocID="{E8E8F548-9DF7-49CE-91AA-E7A4EA3B2431}" presName="childNode" presStyleLbl="node1" presStyleIdx="0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8DF9CF-048E-4C24-B82C-F22DDE431613}" type="pres">
      <dgm:prSet presAssocID="{E8E8F548-9DF7-49CE-91AA-E7A4EA3B2431}" presName="aSpace2" presStyleCnt="0"/>
      <dgm:spPr/>
    </dgm:pt>
    <dgm:pt modelId="{E0C7E4DA-646F-435E-B7A2-BDDA51AE3739}" type="pres">
      <dgm:prSet presAssocID="{80E21DB2-A871-4147-B561-5416CD3F3175}" presName="childNode" presStyleLbl="node1" presStyleIdx="1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46851E-DFFF-43FB-999A-C59C0D9B6132}" type="pres">
      <dgm:prSet presAssocID="{80E21DB2-A871-4147-B561-5416CD3F3175}" presName="aSpace2" presStyleCnt="0"/>
      <dgm:spPr/>
    </dgm:pt>
    <dgm:pt modelId="{40430D50-DCFA-4811-A152-38535515137F}" type="pres">
      <dgm:prSet presAssocID="{47040A84-BE8A-4227-A522-1A7197A17684}" presName="childNode" presStyleLbl="node1" presStyleIdx="2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03B0C-E1DC-4CB0-9876-3ECEFF5B499A}" type="pres">
      <dgm:prSet presAssocID="{47040A84-BE8A-4227-A522-1A7197A17684}" presName="aSpace2" presStyleCnt="0"/>
      <dgm:spPr/>
    </dgm:pt>
    <dgm:pt modelId="{ADA54B5D-539B-4A0C-A220-7B0503EEC1EF}" type="pres">
      <dgm:prSet presAssocID="{CA4548C7-A101-4F24-BC14-AA7376A314E1}" presName="childNode" presStyleLbl="node1" presStyleIdx="3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B6E4E-6BCC-4689-BE2A-6684F0BFE3A7}" type="pres">
      <dgm:prSet presAssocID="{CA4548C7-A101-4F24-BC14-AA7376A314E1}" presName="aSpace2" presStyleCnt="0"/>
      <dgm:spPr/>
    </dgm:pt>
    <dgm:pt modelId="{B7BF35A4-8D31-4799-AFA2-96CF8EEE49A6}" type="pres">
      <dgm:prSet presAssocID="{F1B442AD-1111-4466-9286-4C7BC2EB2213}" presName="childNode" presStyleLbl="node1" presStyleIdx="4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CA15F1-39E2-48B0-9148-2806F1402C53}" type="pres">
      <dgm:prSet presAssocID="{F1B442AD-1111-4466-9286-4C7BC2EB2213}" presName="aSpace2" presStyleCnt="0"/>
      <dgm:spPr/>
    </dgm:pt>
    <dgm:pt modelId="{7863D74A-0165-4CF7-97EF-F2E3383237E6}" type="pres">
      <dgm:prSet presAssocID="{74190CDE-E8A5-4C0F-AD68-88498CF74BC5}" presName="childNode" presStyleLbl="node1" presStyleIdx="5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EE261-172F-4849-9838-4CD88F366EC3}" type="pres">
      <dgm:prSet presAssocID="{CECAEDCB-B9CA-4AC5-8886-F0EDB4983508}" presName="aSpace" presStyleCnt="0"/>
      <dgm:spPr/>
    </dgm:pt>
    <dgm:pt modelId="{A697DE5F-70CA-4115-A738-E0021B2DD7F6}" type="pres">
      <dgm:prSet presAssocID="{A10049A8-8EE7-4DC3-B02A-33FB16C36B7D}" presName="compNode" presStyleCnt="0"/>
      <dgm:spPr/>
    </dgm:pt>
    <dgm:pt modelId="{E4E0CD6E-CE4F-4313-857B-8D6012ACA151}" type="pres">
      <dgm:prSet presAssocID="{A10049A8-8EE7-4DC3-B02A-33FB16C36B7D}" presName="aNode" presStyleLbl="bgShp" presStyleIdx="1" presStyleCnt="5"/>
      <dgm:spPr/>
      <dgm:t>
        <a:bodyPr/>
        <a:lstStyle/>
        <a:p>
          <a:endParaRPr lang="en-US"/>
        </a:p>
      </dgm:t>
    </dgm:pt>
    <dgm:pt modelId="{464666AB-9228-43F4-91F5-0176EEBAB6B4}" type="pres">
      <dgm:prSet presAssocID="{A10049A8-8EE7-4DC3-B02A-33FB16C36B7D}" presName="textNode" presStyleLbl="bgShp" presStyleIdx="1" presStyleCnt="5"/>
      <dgm:spPr/>
      <dgm:t>
        <a:bodyPr/>
        <a:lstStyle/>
        <a:p>
          <a:endParaRPr lang="en-US"/>
        </a:p>
      </dgm:t>
    </dgm:pt>
    <dgm:pt modelId="{A5FE46E8-47F5-4FB2-9922-FA894DBDD2B9}" type="pres">
      <dgm:prSet presAssocID="{A10049A8-8EE7-4DC3-B02A-33FB16C36B7D}" presName="compChildNode" presStyleCnt="0"/>
      <dgm:spPr/>
    </dgm:pt>
    <dgm:pt modelId="{4DBC2FF5-A7BB-458B-A362-D46BABFAF6FE}" type="pres">
      <dgm:prSet presAssocID="{A10049A8-8EE7-4DC3-B02A-33FB16C36B7D}" presName="theInnerList" presStyleCnt="0"/>
      <dgm:spPr/>
    </dgm:pt>
    <dgm:pt modelId="{B3F6BF19-08B6-41A1-A8C3-3D08CB411B1F}" type="pres">
      <dgm:prSet presAssocID="{1007D313-54DA-46BF-B6C0-1261173ACB5A}" presName="childNode" presStyleLbl="node1" presStyleIdx="6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BFEAD-7FD8-4268-BD0A-739E33C57327}" type="pres">
      <dgm:prSet presAssocID="{A10049A8-8EE7-4DC3-B02A-33FB16C36B7D}" presName="aSpace" presStyleCnt="0"/>
      <dgm:spPr/>
    </dgm:pt>
    <dgm:pt modelId="{652AE85B-1C64-4094-AA03-FBECD1A30BD1}" type="pres">
      <dgm:prSet presAssocID="{927F963B-81EC-47A9-9740-045AB57A5AE4}" presName="compNode" presStyleCnt="0"/>
      <dgm:spPr/>
    </dgm:pt>
    <dgm:pt modelId="{0C5734E2-067A-4B15-AF11-497D58C4FAA1}" type="pres">
      <dgm:prSet presAssocID="{927F963B-81EC-47A9-9740-045AB57A5AE4}" presName="aNode" presStyleLbl="bgShp" presStyleIdx="2" presStyleCnt="5"/>
      <dgm:spPr/>
      <dgm:t>
        <a:bodyPr/>
        <a:lstStyle/>
        <a:p>
          <a:endParaRPr lang="en-US"/>
        </a:p>
      </dgm:t>
    </dgm:pt>
    <dgm:pt modelId="{E452D2BB-0E1C-4800-8249-E1367B512EBD}" type="pres">
      <dgm:prSet presAssocID="{927F963B-81EC-47A9-9740-045AB57A5AE4}" presName="textNode" presStyleLbl="bgShp" presStyleIdx="2" presStyleCnt="5"/>
      <dgm:spPr/>
      <dgm:t>
        <a:bodyPr/>
        <a:lstStyle/>
        <a:p>
          <a:endParaRPr lang="en-US"/>
        </a:p>
      </dgm:t>
    </dgm:pt>
    <dgm:pt modelId="{945D279A-69B2-4BDF-AA32-C6F69F84CC1F}" type="pres">
      <dgm:prSet presAssocID="{927F963B-81EC-47A9-9740-045AB57A5AE4}" presName="compChildNode" presStyleCnt="0"/>
      <dgm:spPr/>
    </dgm:pt>
    <dgm:pt modelId="{DF513089-DD13-4B70-867B-1D515D23D520}" type="pres">
      <dgm:prSet presAssocID="{927F963B-81EC-47A9-9740-045AB57A5AE4}" presName="theInnerList" presStyleCnt="0"/>
      <dgm:spPr/>
    </dgm:pt>
    <dgm:pt modelId="{8889451D-FDE6-4B71-9B3D-4764379139FD}" type="pres">
      <dgm:prSet presAssocID="{60BB6BAB-3231-4CAB-A183-E68CD38504AD}" presName="childNode" presStyleLbl="node1" presStyleIdx="7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66FCF5-1AB3-4E16-8CA2-46D96900A63E}" type="pres">
      <dgm:prSet presAssocID="{60BB6BAB-3231-4CAB-A183-E68CD38504AD}" presName="aSpace2" presStyleCnt="0"/>
      <dgm:spPr/>
    </dgm:pt>
    <dgm:pt modelId="{8762C562-8540-40AD-88F9-625B4F220686}" type="pres">
      <dgm:prSet presAssocID="{DFB78661-F365-4C3A-9E26-A8D91F957F01}" presName="childNode" presStyleLbl="node1" presStyleIdx="8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7D93B1-38AD-4656-B4BA-5A9D30B853E3}" type="pres">
      <dgm:prSet presAssocID="{DFB78661-F365-4C3A-9E26-A8D91F957F01}" presName="aSpace2" presStyleCnt="0"/>
      <dgm:spPr/>
    </dgm:pt>
    <dgm:pt modelId="{649B1F71-033D-4525-ABC9-6FB5EB1ADAEE}" type="pres">
      <dgm:prSet presAssocID="{A23F713E-7233-4E0E-B43C-93B7E7C5651C}" presName="childNode" presStyleLbl="node1" presStyleIdx="9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5850B-529C-45AC-A8A0-086D88DA3F66}" type="pres">
      <dgm:prSet presAssocID="{927F963B-81EC-47A9-9740-045AB57A5AE4}" presName="aSpace" presStyleCnt="0"/>
      <dgm:spPr/>
    </dgm:pt>
    <dgm:pt modelId="{FE6ABFFB-F9D5-4ECA-B827-7560A83283D9}" type="pres">
      <dgm:prSet presAssocID="{916A71D0-A81E-4162-8DDC-29EB6FD43191}" presName="compNode" presStyleCnt="0"/>
      <dgm:spPr/>
    </dgm:pt>
    <dgm:pt modelId="{61400BAB-8DE4-4EEF-80FE-2B7081723F63}" type="pres">
      <dgm:prSet presAssocID="{916A71D0-A81E-4162-8DDC-29EB6FD43191}" presName="aNode" presStyleLbl="bgShp" presStyleIdx="3" presStyleCnt="5"/>
      <dgm:spPr/>
      <dgm:t>
        <a:bodyPr/>
        <a:lstStyle/>
        <a:p>
          <a:endParaRPr lang="en-US"/>
        </a:p>
      </dgm:t>
    </dgm:pt>
    <dgm:pt modelId="{596A46FA-72E2-44A8-8DEA-5FDD8233B569}" type="pres">
      <dgm:prSet presAssocID="{916A71D0-A81E-4162-8DDC-29EB6FD43191}" presName="textNode" presStyleLbl="bgShp" presStyleIdx="3" presStyleCnt="5"/>
      <dgm:spPr/>
      <dgm:t>
        <a:bodyPr/>
        <a:lstStyle/>
        <a:p>
          <a:endParaRPr lang="en-US"/>
        </a:p>
      </dgm:t>
    </dgm:pt>
    <dgm:pt modelId="{293BDD00-F6BD-40C1-A52B-8F41ACA87631}" type="pres">
      <dgm:prSet presAssocID="{916A71D0-A81E-4162-8DDC-29EB6FD43191}" presName="compChildNode" presStyleCnt="0"/>
      <dgm:spPr/>
    </dgm:pt>
    <dgm:pt modelId="{5E9564BA-3980-4CD5-BFB1-85FB33CA9B0D}" type="pres">
      <dgm:prSet presAssocID="{916A71D0-A81E-4162-8DDC-29EB6FD43191}" presName="theInnerList" presStyleCnt="0"/>
      <dgm:spPr/>
    </dgm:pt>
    <dgm:pt modelId="{4A05251F-8891-488F-9468-8950450757B7}" type="pres">
      <dgm:prSet presAssocID="{F0FD01DF-6E86-418B-B095-0383AD2ADBF8}" presName="childNode" presStyleLbl="node1" presStyleIdx="10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B133D2-B6F1-4D18-8679-D84EF011D257}" type="pres">
      <dgm:prSet presAssocID="{F0FD01DF-6E86-418B-B095-0383AD2ADBF8}" presName="aSpace2" presStyleCnt="0"/>
      <dgm:spPr/>
    </dgm:pt>
    <dgm:pt modelId="{B8FC49CF-D004-45D6-9B1D-7DEDF891FBB4}" type="pres">
      <dgm:prSet presAssocID="{03EE550B-D1A8-41D5-AC63-CE5D5546F411}" presName="childNode" presStyleLbl="node1" presStyleIdx="11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91BC2-D0F6-4C62-9B17-BB5FE5286A9D}" type="pres">
      <dgm:prSet presAssocID="{03EE550B-D1A8-41D5-AC63-CE5D5546F411}" presName="aSpace2" presStyleCnt="0"/>
      <dgm:spPr/>
    </dgm:pt>
    <dgm:pt modelId="{18C2851E-09AC-468E-8F70-4A74ECAE15BC}" type="pres">
      <dgm:prSet presAssocID="{25CD3243-79ED-4B57-B4E2-0EC1EEFC59B5}" presName="childNode" presStyleLbl="node1" presStyleIdx="12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83EC24-A220-4614-A304-29B002D0C8DA}" type="pres">
      <dgm:prSet presAssocID="{25CD3243-79ED-4B57-B4E2-0EC1EEFC59B5}" presName="aSpace2" presStyleCnt="0"/>
      <dgm:spPr/>
    </dgm:pt>
    <dgm:pt modelId="{653296AD-FEDF-42F2-9B44-2020BED5BF0D}" type="pres">
      <dgm:prSet presAssocID="{2C52BF7F-1AFE-43D2-9513-C6CEE25A0963}" presName="childNode" presStyleLbl="node1" presStyleIdx="13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630536-679B-4718-8D98-FA661FCADA36}" type="pres">
      <dgm:prSet presAssocID="{916A71D0-A81E-4162-8DDC-29EB6FD43191}" presName="aSpace" presStyleCnt="0"/>
      <dgm:spPr/>
    </dgm:pt>
    <dgm:pt modelId="{4505AFB4-2F3E-425C-8B77-97F886F51F74}" type="pres">
      <dgm:prSet presAssocID="{332F8D4C-DE7E-40A1-AEB1-2034BCEF88ED}" presName="compNode" presStyleCnt="0"/>
      <dgm:spPr/>
    </dgm:pt>
    <dgm:pt modelId="{B277E2C7-D171-4575-8FCF-78C8F0CDB5DC}" type="pres">
      <dgm:prSet presAssocID="{332F8D4C-DE7E-40A1-AEB1-2034BCEF88ED}" presName="aNode" presStyleLbl="bgShp" presStyleIdx="4" presStyleCnt="5"/>
      <dgm:spPr/>
      <dgm:t>
        <a:bodyPr/>
        <a:lstStyle/>
        <a:p>
          <a:endParaRPr lang="en-US"/>
        </a:p>
      </dgm:t>
    </dgm:pt>
    <dgm:pt modelId="{957D092E-107D-443C-A029-3447AB6B24F1}" type="pres">
      <dgm:prSet presAssocID="{332F8D4C-DE7E-40A1-AEB1-2034BCEF88ED}" presName="textNode" presStyleLbl="bgShp" presStyleIdx="4" presStyleCnt="5"/>
      <dgm:spPr/>
      <dgm:t>
        <a:bodyPr/>
        <a:lstStyle/>
        <a:p>
          <a:endParaRPr lang="en-US"/>
        </a:p>
      </dgm:t>
    </dgm:pt>
    <dgm:pt modelId="{8771A671-FA49-442F-9114-7476F8D9F431}" type="pres">
      <dgm:prSet presAssocID="{332F8D4C-DE7E-40A1-AEB1-2034BCEF88ED}" presName="compChildNode" presStyleCnt="0"/>
      <dgm:spPr/>
    </dgm:pt>
    <dgm:pt modelId="{9E763396-D293-4C5E-B4B8-F25EFFEBF8E2}" type="pres">
      <dgm:prSet presAssocID="{332F8D4C-DE7E-40A1-AEB1-2034BCEF88ED}" presName="theInnerList" presStyleCnt="0"/>
      <dgm:spPr/>
    </dgm:pt>
    <dgm:pt modelId="{8CA6666B-7D48-4499-B4D5-89DC9A22B57A}" type="pres">
      <dgm:prSet presAssocID="{638E27D4-1BB7-4D8B-A132-F916C3AAD5A6}" presName="childNode" presStyleLbl="node1" presStyleIdx="14" presStyleCnt="18" custLinFactNeighborX="20" custLinFactNeighborY="-9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558C9-E933-429A-B17F-5E98CFA597C0}" type="pres">
      <dgm:prSet presAssocID="{638E27D4-1BB7-4D8B-A132-F916C3AAD5A6}" presName="aSpace2" presStyleCnt="0"/>
      <dgm:spPr/>
    </dgm:pt>
    <dgm:pt modelId="{7BB22F60-37B1-4D1B-9A0C-94BCA53C9E45}" type="pres">
      <dgm:prSet presAssocID="{10925BA6-6ED1-47B1-8468-13E00A2560B6}" presName="childNode" presStyleLbl="node1" presStyleIdx="15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52093-6616-48E0-B11D-D0A3ACCC4DB3}" type="pres">
      <dgm:prSet presAssocID="{10925BA6-6ED1-47B1-8468-13E00A2560B6}" presName="aSpace2" presStyleCnt="0"/>
      <dgm:spPr/>
    </dgm:pt>
    <dgm:pt modelId="{B3346EA4-328C-4263-8D59-EF5203EDBB78}" type="pres">
      <dgm:prSet presAssocID="{74436374-4D52-49C5-9E93-96FBE9479EAA}" presName="childNode" presStyleLbl="node1" presStyleIdx="16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6DD16-AA31-4A5E-8A15-A21FCE8E56B2}" type="pres">
      <dgm:prSet presAssocID="{74436374-4D52-49C5-9E93-96FBE9479EAA}" presName="aSpace2" presStyleCnt="0"/>
      <dgm:spPr/>
    </dgm:pt>
    <dgm:pt modelId="{9E1C1D10-C962-453A-A2CE-4EE011B316E1}" type="pres">
      <dgm:prSet presAssocID="{1D3BACAC-FF98-43A1-BB72-052511B74953}" presName="childNode" presStyleLbl="node1" presStyleIdx="17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E5A64A-19C9-4B39-A796-B4764B6C3F26}" srcId="{CECAEDCB-B9CA-4AC5-8886-F0EDB4983508}" destId="{74190CDE-E8A5-4C0F-AD68-88498CF74BC5}" srcOrd="5" destOrd="0" parTransId="{DA2FDA11-1437-4502-AE0D-04E44286C51B}" sibTransId="{F24733F6-679F-4FC3-953D-3DBCC31D5599}"/>
    <dgm:cxn modelId="{EDE3E3EE-5E46-4696-9D31-6E279B88DAFE}" srcId="{E4C5CD84-7229-4892-8FD3-2D75F1103EFB}" destId="{332F8D4C-DE7E-40A1-AEB1-2034BCEF88ED}" srcOrd="4" destOrd="0" parTransId="{769E6B78-3EAD-4D17-9F80-E41027ED1456}" sibTransId="{FB6F650E-A673-49B6-A702-D6DE627BCC05}"/>
    <dgm:cxn modelId="{ECC76B76-2803-435D-99F5-0F965E6A620A}" type="presOf" srcId="{DFB78661-F365-4C3A-9E26-A8D91F957F01}" destId="{8762C562-8540-40AD-88F9-625B4F220686}" srcOrd="0" destOrd="0" presId="urn:microsoft.com/office/officeart/2005/8/layout/lProcess2"/>
    <dgm:cxn modelId="{2E80618A-240F-4233-99CB-D28BC58B77EB}" type="presOf" srcId="{CECAEDCB-B9CA-4AC5-8886-F0EDB4983508}" destId="{A11C48E9-129E-45EF-B747-C8AD240BAF16}" srcOrd="0" destOrd="0" presId="urn:microsoft.com/office/officeart/2005/8/layout/lProcess2"/>
    <dgm:cxn modelId="{2267A8EE-099A-44BC-8982-94C470EB8781}" srcId="{A10049A8-8EE7-4DC3-B02A-33FB16C36B7D}" destId="{1007D313-54DA-46BF-B6C0-1261173ACB5A}" srcOrd="0" destOrd="0" parTransId="{56740E9C-E4EB-4D17-8342-D6151C9C8A39}" sibTransId="{A5BDF014-5AAA-4B1B-A858-2C70CF0F2E72}"/>
    <dgm:cxn modelId="{4B20CB19-A481-4CFA-9B27-D07B887BD512}" type="presOf" srcId="{1007D313-54DA-46BF-B6C0-1261173ACB5A}" destId="{B3F6BF19-08B6-41A1-A8C3-3D08CB411B1F}" srcOrd="0" destOrd="0" presId="urn:microsoft.com/office/officeart/2005/8/layout/lProcess2"/>
    <dgm:cxn modelId="{26716C67-EE62-432E-98D6-29C36AE3A861}" type="presOf" srcId="{2C52BF7F-1AFE-43D2-9513-C6CEE25A0963}" destId="{653296AD-FEDF-42F2-9B44-2020BED5BF0D}" srcOrd="0" destOrd="0" presId="urn:microsoft.com/office/officeart/2005/8/layout/lProcess2"/>
    <dgm:cxn modelId="{CC18996E-3068-4535-B21B-AA38CB9101AC}" srcId="{CECAEDCB-B9CA-4AC5-8886-F0EDB4983508}" destId="{CA4548C7-A101-4F24-BC14-AA7376A314E1}" srcOrd="3" destOrd="0" parTransId="{5EDE147A-E8EF-4372-8043-1F0330EFBCB5}" sibTransId="{872A8B3C-9A7D-4C22-845C-E85AD69A9258}"/>
    <dgm:cxn modelId="{67E3321A-75D8-4B85-8245-307C6BFC288B}" type="presOf" srcId="{03EE550B-D1A8-41D5-AC63-CE5D5546F411}" destId="{B8FC49CF-D004-45D6-9B1D-7DEDF891FBB4}" srcOrd="0" destOrd="0" presId="urn:microsoft.com/office/officeart/2005/8/layout/lProcess2"/>
    <dgm:cxn modelId="{7250413E-1F32-49FE-864F-74B1506D1F78}" type="presOf" srcId="{A10049A8-8EE7-4DC3-B02A-33FB16C36B7D}" destId="{E4E0CD6E-CE4F-4313-857B-8D6012ACA151}" srcOrd="0" destOrd="0" presId="urn:microsoft.com/office/officeart/2005/8/layout/lProcess2"/>
    <dgm:cxn modelId="{C8C8A14B-7640-45AD-8FE8-B33C55EE04B4}" type="presOf" srcId="{927F963B-81EC-47A9-9740-045AB57A5AE4}" destId="{E452D2BB-0E1C-4800-8249-E1367B512EBD}" srcOrd="1" destOrd="0" presId="urn:microsoft.com/office/officeart/2005/8/layout/lProcess2"/>
    <dgm:cxn modelId="{42096805-DAB0-4821-BF64-0856FB7018BF}" type="presOf" srcId="{CA4548C7-A101-4F24-BC14-AA7376A314E1}" destId="{ADA54B5D-539B-4A0C-A220-7B0503EEC1EF}" srcOrd="0" destOrd="0" presId="urn:microsoft.com/office/officeart/2005/8/layout/lProcess2"/>
    <dgm:cxn modelId="{A2617824-4789-4A10-95BF-987466BC521C}" type="presOf" srcId="{74190CDE-E8A5-4C0F-AD68-88498CF74BC5}" destId="{7863D74A-0165-4CF7-97EF-F2E3383237E6}" srcOrd="0" destOrd="0" presId="urn:microsoft.com/office/officeart/2005/8/layout/lProcess2"/>
    <dgm:cxn modelId="{5E85DF6C-3E50-4BEC-A799-824227CFD4CF}" type="presOf" srcId="{A10049A8-8EE7-4DC3-B02A-33FB16C36B7D}" destId="{464666AB-9228-43F4-91F5-0176EEBAB6B4}" srcOrd="1" destOrd="0" presId="urn:microsoft.com/office/officeart/2005/8/layout/lProcess2"/>
    <dgm:cxn modelId="{8C6DA1B2-BA27-4C1B-B393-B45911BD020C}" type="presOf" srcId="{E8E8F548-9DF7-49CE-91AA-E7A4EA3B2431}" destId="{26BAA92E-4219-4A45-B341-0B8C090AD26F}" srcOrd="0" destOrd="0" presId="urn:microsoft.com/office/officeart/2005/8/layout/lProcess2"/>
    <dgm:cxn modelId="{F0F297C9-DAF9-4CD3-A2A3-320F074DA7AA}" srcId="{332F8D4C-DE7E-40A1-AEB1-2034BCEF88ED}" destId="{1D3BACAC-FF98-43A1-BB72-052511B74953}" srcOrd="3" destOrd="0" parTransId="{229276A5-3278-453E-A6A1-514F8ECDE221}" sibTransId="{0D8B426A-6DCB-4613-AFCA-98282FFFFED4}"/>
    <dgm:cxn modelId="{9975C3D7-493A-473D-A40E-21464CFA8B77}" type="presOf" srcId="{CECAEDCB-B9CA-4AC5-8886-F0EDB4983508}" destId="{9B9BB511-8987-4EC2-A47E-DCC0E69F87CD}" srcOrd="1" destOrd="0" presId="urn:microsoft.com/office/officeart/2005/8/layout/lProcess2"/>
    <dgm:cxn modelId="{20CC517F-E561-4F63-A0BA-43C6DC471927}" type="presOf" srcId="{916A71D0-A81E-4162-8DDC-29EB6FD43191}" destId="{596A46FA-72E2-44A8-8DEA-5FDD8233B569}" srcOrd="1" destOrd="0" presId="urn:microsoft.com/office/officeart/2005/8/layout/lProcess2"/>
    <dgm:cxn modelId="{0C3B4C08-EB2A-4C79-A85C-806C391C0BA9}" type="presOf" srcId="{E4C5CD84-7229-4892-8FD3-2D75F1103EFB}" destId="{60EB4E1A-6596-4254-894D-4A2038CC93C7}" srcOrd="0" destOrd="0" presId="urn:microsoft.com/office/officeart/2005/8/layout/lProcess2"/>
    <dgm:cxn modelId="{DCCCB6AF-24A7-46F5-9517-939956FE0A56}" type="presOf" srcId="{332F8D4C-DE7E-40A1-AEB1-2034BCEF88ED}" destId="{B277E2C7-D171-4575-8FCF-78C8F0CDB5DC}" srcOrd="0" destOrd="0" presId="urn:microsoft.com/office/officeart/2005/8/layout/lProcess2"/>
    <dgm:cxn modelId="{148EADD3-14B5-40C2-9FA4-E01D1F43740C}" type="presOf" srcId="{60BB6BAB-3231-4CAB-A183-E68CD38504AD}" destId="{8889451D-FDE6-4B71-9B3D-4764379139FD}" srcOrd="0" destOrd="0" presId="urn:microsoft.com/office/officeart/2005/8/layout/lProcess2"/>
    <dgm:cxn modelId="{1AF4318C-9AA7-45C5-934E-566573CFECEF}" srcId="{927F963B-81EC-47A9-9740-045AB57A5AE4}" destId="{A23F713E-7233-4E0E-B43C-93B7E7C5651C}" srcOrd="2" destOrd="0" parTransId="{FC219D47-D868-4A23-A3D4-848C5F04C893}" sibTransId="{0275A2E0-3975-4312-920D-81BBF9305661}"/>
    <dgm:cxn modelId="{5B65438B-0B59-4BFB-923B-BCA484B9F1CA}" type="presOf" srcId="{1D3BACAC-FF98-43A1-BB72-052511B74953}" destId="{9E1C1D10-C962-453A-A2CE-4EE011B316E1}" srcOrd="0" destOrd="0" presId="urn:microsoft.com/office/officeart/2005/8/layout/lProcess2"/>
    <dgm:cxn modelId="{3B211CDD-226F-4D29-BDF7-8CF19F8247A3}" type="presOf" srcId="{A23F713E-7233-4E0E-B43C-93B7E7C5651C}" destId="{649B1F71-033D-4525-ABC9-6FB5EB1ADAEE}" srcOrd="0" destOrd="0" presId="urn:microsoft.com/office/officeart/2005/8/layout/lProcess2"/>
    <dgm:cxn modelId="{E89758F3-FBDC-471F-9499-2B13AA8BF894}" srcId="{CECAEDCB-B9CA-4AC5-8886-F0EDB4983508}" destId="{E8E8F548-9DF7-49CE-91AA-E7A4EA3B2431}" srcOrd="0" destOrd="0" parTransId="{B1CC9FD6-1A33-4BD3-97AC-036969F75F65}" sibTransId="{D36160D4-EAFB-407C-93F6-EAFCD3836647}"/>
    <dgm:cxn modelId="{990E6BA5-B414-4F61-BAF5-C4320E3A5DB5}" srcId="{CECAEDCB-B9CA-4AC5-8886-F0EDB4983508}" destId="{47040A84-BE8A-4227-A522-1A7197A17684}" srcOrd="2" destOrd="0" parTransId="{4D7DD498-BCE7-4D94-B7AA-1DF23849614B}" sibTransId="{731ADCDF-37A3-4179-B424-0B1338166AC3}"/>
    <dgm:cxn modelId="{F1A6FA2A-E6A4-4D76-84E4-B45BA82E3C37}" type="presOf" srcId="{927F963B-81EC-47A9-9740-045AB57A5AE4}" destId="{0C5734E2-067A-4B15-AF11-497D58C4FAA1}" srcOrd="0" destOrd="0" presId="urn:microsoft.com/office/officeart/2005/8/layout/lProcess2"/>
    <dgm:cxn modelId="{842269DD-813E-45B7-B090-891A890F185D}" type="presOf" srcId="{F1B442AD-1111-4466-9286-4C7BC2EB2213}" destId="{B7BF35A4-8D31-4799-AFA2-96CF8EEE49A6}" srcOrd="0" destOrd="0" presId="urn:microsoft.com/office/officeart/2005/8/layout/lProcess2"/>
    <dgm:cxn modelId="{05D843A6-DD49-463A-B7CF-96FA5A313CB7}" srcId="{332F8D4C-DE7E-40A1-AEB1-2034BCEF88ED}" destId="{74436374-4D52-49C5-9E93-96FBE9479EAA}" srcOrd="2" destOrd="0" parTransId="{36E5D1A0-F9D8-4DE8-A1C9-BAC05C3BA2D9}" sibTransId="{2CC3C184-D054-4A41-869E-7969FD9C15BD}"/>
    <dgm:cxn modelId="{277A1B85-E986-44F4-8AD3-1DB379F8F22A}" srcId="{916A71D0-A81E-4162-8DDC-29EB6FD43191}" destId="{03EE550B-D1A8-41D5-AC63-CE5D5546F411}" srcOrd="1" destOrd="0" parTransId="{45986ADF-00A5-4FF1-A4FD-6D5C515302C2}" sibTransId="{4AF68AC3-6487-49D0-B79A-3B0DD6EE39BF}"/>
    <dgm:cxn modelId="{3A64D831-75F1-41B6-A1D3-9AA460116B72}" type="presOf" srcId="{10925BA6-6ED1-47B1-8468-13E00A2560B6}" destId="{7BB22F60-37B1-4D1B-9A0C-94BCA53C9E45}" srcOrd="0" destOrd="0" presId="urn:microsoft.com/office/officeart/2005/8/layout/lProcess2"/>
    <dgm:cxn modelId="{CDD15B38-4D51-4188-9A6B-FFCBE53A90BF}" type="presOf" srcId="{916A71D0-A81E-4162-8DDC-29EB6FD43191}" destId="{61400BAB-8DE4-4EEF-80FE-2B7081723F63}" srcOrd="0" destOrd="0" presId="urn:microsoft.com/office/officeart/2005/8/layout/lProcess2"/>
    <dgm:cxn modelId="{E0BF1ADA-78F0-424C-99C2-C27A21FEADCE}" srcId="{E4C5CD84-7229-4892-8FD3-2D75F1103EFB}" destId="{927F963B-81EC-47A9-9740-045AB57A5AE4}" srcOrd="2" destOrd="0" parTransId="{7063B808-4432-4084-A98E-40322B04CC7F}" sibTransId="{4516DCB9-EA0E-4197-AA03-095F476DC023}"/>
    <dgm:cxn modelId="{3B2D75ED-3BEE-4665-8585-D2AF7F4429E1}" srcId="{916A71D0-A81E-4162-8DDC-29EB6FD43191}" destId="{F0FD01DF-6E86-418B-B095-0383AD2ADBF8}" srcOrd="0" destOrd="0" parTransId="{15641E1A-8557-4B2A-ABC5-315113E7E3AB}" sibTransId="{E7AD27F7-F8E8-4911-BCA9-D7BCD53EF373}"/>
    <dgm:cxn modelId="{53FFB172-C8E9-4E65-AC76-8520AC9B7E18}" type="presOf" srcId="{638E27D4-1BB7-4D8B-A132-F916C3AAD5A6}" destId="{8CA6666B-7D48-4499-B4D5-89DC9A22B57A}" srcOrd="0" destOrd="0" presId="urn:microsoft.com/office/officeart/2005/8/layout/lProcess2"/>
    <dgm:cxn modelId="{6DDAC93D-D369-49F7-8237-E970D477EDA0}" srcId="{916A71D0-A81E-4162-8DDC-29EB6FD43191}" destId="{2C52BF7F-1AFE-43D2-9513-C6CEE25A0963}" srcOrd="3" destOrd="0" parTransId="{59F84DE5-C4A9-4066-A336-DB2B87F963C7}" sibTransId="{1F794368-5D5D-4BDF-8559-740B1DF29838}"/>
    <dgm:cxn modelId="{B23AB384-9A31-4858-86B6-023538F7F9A6}" srcId="{927F963B-81EC-47A9-9740-045AB57A5AE4}" destId="{DFB78661-F365-4C3A-9E26-A8D91F957F01}" srcOrd="1" destOrd="0" parTransId="{C9A98A93-64EE-4ED5-A4B5-11EF04931A86}" sibTransId="{91A2CD50-91F6-4F54-95F5-8D4B630AA364}"/>
    <dgm:cxn modelId="{F42433D1-1130-4A10-B736-40F8503AC2C9}" type="presOf" srcId="{74436374-4D52-49C5-9E93-96FBE9479EAA}" destId="{B3346EA4-328C-4263-8D59-EF5203EDBB78}" srcOrd="0" destOrd="0" presId="urn:microsoft.com/office/officeart/2005/8/layout/lProcess2"/>
    <dgm:cxn modelId="{1C750BE9-C952-4D89-97C3-A03080336F5E}" srcId="{E4C5CD84-7229-4892-8FD3-2D75F1103EFB}" destId="{A10049A8-8EE7-4DC3-B02A-33FB16C36B7D}" srcOrd="1" destOrd="0" parTransId="{8A73768E-1D13-4094-A0F7-9471295465F7}" sibTransId="{42379E92-6E04-4A80-9562-C1070B419EE3}"/>
    <dgm:cxn modelId="{E9DF2A53-7632-4917-8096-C8941EB52AF1}" srcId="{916A71D0-A81E-4162-8DDC-29EB6FD43191}" destId="{25CD3243-79ED-4B57-B4E2-0EC1EEFC59B5}" srcOrd="2" destOrd="0" parTransId="{B2A202B5-64C9-4164-9F33-B814310D8CAA}" sibTransId="{0B2FC62C-B66E-479E-A137-8DA708D20AAD}"/>
    <dgm:cxn modelId="{7F76ECE1-3769-48C5-BC73-3604C6EEE343}" srcId="{E4C5CD84-7229-4892-8FD3-2D75F1103EFB}" destId="{916A71D0-A81E-4162-8DDC-29EB6FD43191}" srcOrd="3" destOrd="0" parTransId="{B0C01FDB-AC0E-440C-A97E-B8D0590F10D8}" sibTransId="{8AF85E40-7D60-41D1-9A0C-9157ADD6D1DF}"/>
    <dgm:cxn modelId="{A156D852-3FF7-47E9-B5FA-8951BF8C5699}" srcId="{CECAEDCB-B9CA-4AC5-8886-F0EDB4983508}" destId="{80E21DB2-A871-4147-B561-5416CD3F3175}" srcOrd="1" destOrd="0" parTransId="{8A7EB497-0312-4976-9A1E-BAAA823D2463}" sibTransId="{96DC68D4-F05F-4470-BEA4-FAEFC52B59C7}"/>
    <dgm:cxn modelId="{74745BFA-5D1E-4816-B61F-699313E0FEAF}" type="presOf" srcId="{332F8D4C-DE7E-40A1-AEB1-2034BCEF88ED}" destId="{957D092E-107D-443C-A029-3447AB6B24F1}" srcOrd="1" destOrd="0" presId="urn:microsoft.com/office/officeart/2005/8/layout/lProcess2"/>
    <dgm:cxn modelId="{84079005-5C47-4ED6-854E-5D2A2BD3F034}" type="presOf" srcId="{25CD3243-79ED-4B57-B4E2-0EC1EEFC59B5}" destId="{18C2851E-09AC-468E-8F70-4A74ECAE15BC}" srcOrd="0" destOrd="0" presId="urn:microsoft.com/office/officeart/2005/8/layout/lProcess2"/>
    <dgm:cxn modelId="{F70AC2C9-09D3-4FCD-AD24-D04A73BF87DC}" type="presOf" srcId="{80E21DB2-A871-4147-B561-5416CD3F3175}" destId="{E0C7E4DA-646F-435E-B7A2-BDDA51AE3739}" srcOrd="0" destOrd="0" presId="urn:microsoft.com/office/officeart/2005/8/layout/lProcess2"/>
    <dgm:cxn modelId="{8C383269-2699-4DE7-B2A7-3623FDDC1088}" type="presOf" srcId="{47040A84-BE8A-4227-A522-1A7197A17684}" destId="{40430D50-DCFA-4811-A152-38535515137F}" srcOrd="0" destOrd="0" presId="urn:microsoft.com/office/officeart/2005/8/layout/lProcess2"/>
    <dgm:cxn modelId="{FF927F06-F179-47E2-8EBB-5AB2F693108A}" srcId="{332F8D4C-DE7E-40A1-AEB1-2034BCEF88ED}" destId="{10925BA6-6ED1-47B1-8468-13E00A2560B6}" srcOrd="1" destOrd="0" parTransId="{DCADDA88-0F22-4D2F-B932-BE9C4CAE5530}" sibTransId="{86B567D4-7DD9-4798-AB36-13A89493ED42}"/>
    <dgm:cxn modelId="{6FC168FF-5B2E-4494-AC53-F6F769937922}" type="presOf" srcId="{F0FD01DF-6E86-418B-B095-0383AD2ADBF8}" destId="{4A05251F-8891-488F-9468-8950450757B7}" srcOrd="0" destOrd="0" presId="urn:microsoft.com/office/officeart/2005/8/layout/lProcess2"/>
    <dgm:cxn modelId="{3329BDA1-6753-4206-AAEE-FA3DECF90B5F}" srcId="{E4C5CD84-7229-4892-8FD3-2D75F1103EFB}" destId="{CECAEDCB-B9CA-4AC5-8886-F0EDB4983508}" srcOrd="0" destOrd="0" parTransId="{4F717C0F-D0CE-49EB-BE7B-181B693BA78E}" sibTransId="{21B120EF-83C6-4F76-92CE-B9BBA41F5DBA}"/>
    <dgm:cxn modelId="{EEEA3FA1-692C-4B9A-8F01-27A1D62CAE9C}" srcId="{927F963B-81EC-47A9-9740-045AB57A5AE4}" destId="{60BB6BAB-3231-4CAB-A183-E68CD38504AD}" srcOrd="0" destOrd="0" parTransId="{88156A3B-8EB9-4B1B-BCE5-BBADF1C8ADD4}" sibTransId="{10BEE4A2-7CA9-4BBD-BD5D-8C60253C1495}"/>
    <dgm:cxn modelId="{65E0DBBE-55F6-4EEE-B5F7-13C11890463E}" srcId="{CECAEDCB-B9CA-4AC5-8886-F0EDB4983508}" destId="{F1B442AD-1111-4466-9286-4C7BC2EB2213}" srcOrd="4" destOrd="0" parTransId="{6A5666A3-3255-449A-8221-6241537B5325}" sibTransId="{B831BF14-B578-4590-81D7-834772C0B33F}"/>
    <dgm:cxn modelId="{8E153F40-2D9B-43A8-95A2-93056B0E96DC}" srcId="{332F8D4C-DE7E-40A1-AEB1-2034BCEF88ED}" destId="{638E27D4-1BB7-4D8B-A132-F916C3AAD5A6}" srcOrd="0" destOrd="0" parTransId="{97BBA0C3-461C-4484-A0D1-F12A82C4CD41}" sibTransId="{519E5C74-6102-45E5-9BFB-65581E14CDE7}"/>
    <dgm:cxn modelId="{D1AA7F55-3EA1-480E-8AE0-9E6537C7F9B9}" type="presParOf" srcId="{60EB4E1A-6596-4254-894D-4A2038CC93C7}" destId="{B3E94B9D-669E-4BA9-B9BC-FE6DA6E99060}" srcOrd="0" destOrd="0" presId="urn:microsoft.com/office/officeart/2005/8/layout/lProcess2"/>
    <dgm:cxn modelId="{B5AFFB51-1725-41E3-A2D9-1FB7737961FA}" type="presParOf" srcId="{B3E94B9D-669E-4BA9-B9BC-FE6DA6E99060}" destId="{A11C48E9-129E-45EF-B747-C8AD240BAF16}" srcOrd="0" destOrd="0" presId="urn:microsoft.com/office/officeart/2005/8/layout/lProcess2"/>
    <dgm:cxn modelId="{10DF164E-0059-4097-8A05-28AB5CDC3CBF}" type="presParOf" srcId="{B3E94B9D-669E-4BA9-B9BC-FE6DA6E99060}" destId="{9B9BB511-8987-4EC2-A47E-DCC0E69F87CD}" srcOrd="1" destOrd="0" presId="urn:microsoft.com/office/officeart/2005/8/layout/lProcess2"/>
    <dgm:cxn modelId="{2B7089BB-2B69-45E0-99E9-93719AD788F5}" type="presParOf" srcId="{B3E94B9D-669E-4BA9-B9BC-FE6DA6E99060}" destId="{1B7D1B98-1D94-43F3-941F-FE04C9CB91C3}" srcOrd="2" destOrd="0" presId="urn:microsoft.com/office/officeart/2005/8/layout/lProcess2"/>
    <dgm:cxn modelId="{DA8F8909-B512-40FA-9D61-0C49C56D3204}" type="presParOf" srcId="{1B7D1B98-1D94-43F3-941F-FE04C9CB91C3}" destId="{89D92C69-AB98-4F21-A747-58447262643C}" srcOrd="0" destOrd="0" presId="urn:microsoft.com/office/officeart/2005/8/layout/lProcess2"/>
    <dgm:cxn modelId="{5AD9B236-BCED-40E6-9866-04B35577A93B}" type="presParOf" srcId="{89D92C69-AB98-4F21-A747-58447262643C}" destId="{26BAA92E-4219-4A45-B341-0B8C090AD26F}" srcOrd="0" destOrd="0" presId="urn:microsoft.com/office/officeart/2005/8/layout/lProcess2"/>
    <dgm:cxn modelId="{026DD46A-C0B8-401A-9652-5B50AA3AF7A2}" type="presParOf" srcId="{89D92C69-AB98-4F21-A747-58447262643C}" destId="{8D8DF9CF-048E-4C24-B82C-F22DDE431613}" srcOrd="1" destOrd="0" presId="urn:microsoft.com/office/officeart/2005/8/layout/lProcess2"/>
    <dgm:cxn modelId="{C7475E87-3935-49AE-A78E-4BABB8D2267E}" type="presParOf" srcId="{89D92C69-AB98-4F21-A747-58447262643C}" destId="{E0C7E4DA-646F-435E-B7A2-BDDA51AE3739}" srcOrd="2" destOrd="0" presId="urn:microsoft.com/office/officeart/2005/8/layout/lProcess2"/>
    <dgm:cxn modelId="{DAC0D903-451B-4774-BAE6-7EDFDC8426C5}" type="presParOf" srcId="{89D92C69-AB98-4F21-A747-58447262643C}" destId="{2B46851E-DFFF-43FB-999A-C59C0D9B6132}" srcOrd="3" destOrd="0" presId="urn:microsoft.com/office/officeart/2005/8/layout/lProcess2"/>
    <dgm:cxn modelId="{6FFEF855-7603-498A-91B3-ADED24873292}" type="presParOf" srcId="{89D92C69-AB98-4F21-A747-58447262643C}" destId="{40430D50-DCFA-4811-A152-38535515137F}" srcOrd="4" destOrd="0" presId="urn:microsoft.com/office/officeart/2005/8/layout/lProcess2"/>
    <dgm:cxn modelId="{BA7A5C46-8D04-4F0F-8C89-B952A76E4A55}" type="presParOf" srcId="{89D92C69-AB98-4F21-A747-58447262643C}" destId="{2EC03B0C-E1DC-4CB0-9876-3ECEFF5B499A}" srcOrd="5" destOrd="0" presId="urn:microsoft.com/office/officeart/2005/8/layout/lProcess2"/>
    <dgm:cxn modelId="{1ED861C3-90C3-4D5F-8A5A-0F5A94201FDD}" type="presParOf" srcId="{89D92C69-AB98-4F21-A747-58447262643C}" destId="{ADA54B5D-539B-4A0C-A220-7B0503EEC1EF}" srcOrd="6" destOrd="0" presId="urn:microsoft.com/office/officeart/2005/8/layout/lProcess2"/>
    <dgm:cxn modelId="{51D54B93-DD77-40FD-9FED-C1D6F7B57D95}" type="presParOf" srcId="{89D92C69-AB98-4F21-A747-58447262643C}" destId="{3CEB6E4E-6BCC-4689-BE2A-6684F0BFE3A7}" srcOrd="7" destOrd="0" presId="urn:microsoft.com/office/officeart/2005/8/layout/lProcess2"/>
    <dgm:cxn modelId="{0A3743F3-2222-499E-A88E-89DF501EBC8A}" type="presParOf" srcId="{89D92C69-AB98-4F21-A747-58447262643C}" destId="{B7BF35A4-8D31-4799-AFA2-96CF8EEE49A6}" srcOrd="8" destOrd="0" presId="urn:microsoft.com/office/officeart/2005/8/layout/lProcess2"/>
    <dgm:cxn modelId="{1AE2ADFE-E2D0-4F20-8DCA-3B3ABBDD5A75}" type="presParOf" srcId="{89D92C69-AB98-4F21-A747-58447262643C}" destId="{5CCA15F1-39E2-48B0-9148-2806F1402C53}" srcOrd="9" destOrd="0" presId="urn:microsoft.com/office/officeart/2005/8/layout/lProcess2"/>
    <dgm:cxn modelId="{06F3C637-9422-4933-A627-5A622A12C2C3}" type="presParOf" srcId="{89D92C69-AB98-4F21-A747-58447262643C}" destId="{7863D74A-0165-4CF7-97EF-F2E3383237E6}" srcOrd="10" destOrd="0" presId="urn:microsoft.com/office/officeart/2005/8/layout/lProcess2"/>
    <dgm:cxn modelId="{62731C83-7DFD-4A34-84F2-0FFA25D9AFD8}" type="presParOf" srcId="{60EB4E1A-6596-4254-894D-4A2038CC93C7}" destId="{1B7EE261-172F-4849-9838-4CD88F366EC3}" srcOrd="1" destOrd="0" presId="urn:microsoft.com/office/officeart/2005/8/layout/lProcess2"/>
    <dgm:cxn modelId="{62C2D79D-3285-4436-9FD4-42272D4B4FF3}" type="presParOf" srcId="{60EB4E1A-6596-4254-894D-4A2038CC93C7}" destId="{A697DE5F-70CA-4115-A738-E0021B2DD7F6}" srcOrd="2" destOrd="0" presId="urn:microsoft.com/office/officeart/2005/8/layout/lProcess2"/>
    <dgm:cxn modelId="{4DC34EE0-DB63-45DA-815E-23D926A65FC0}" type="presParOf" srcId="{A697DE5F-70CA-4115-A738-E0021B2DD7F6}" destId="{E4E0CD6E-CE4F-4313-857B-8D6012ACA151}" srcOrd="0" destOrd="0" presId="urn:microsoft.com/office/officeart/2005/8/layout/lProcess2"/>
    <dgm:cxn modelId="{5458703A-0426-4699-A5CE-A9C599333C0D}" type="presParOf" srcId="{A697DE5F-70CA-4115-A738-E0021B2DD7F6}" destId="{464666AB-9228-43F4-91F5-0176EEBAB6B4}" srcOrd="1" destOrd="0" presId="urn:microsoft.com/office/officeart/2005/8/layout/lProcess2"/>
    <dgm:cxn modelId="{C58C9DE7-B700-41BA-95FF-00066CEEA162}" type="presParOf" srcId="{A697DE5F-70CA-4115-A738-E0021B2DD7F6}" destId="{A5FE46E8-47F5-4FB2-9922-FA894DBDD2B9}" srcOrd="2" destOrd="0" presId="urn:microsoft.com/office/officeart/2005/8/layout/lProcess2"/>
    <dgm:cxn modelId="{9CBEA4F0-DED8-4C65-B09F-27A9107D7050}" type="presParOf" srcId="{A5FE46E8-47F5-4FB2-9922-FA894DBDD2B9}" destId="{4DBC2FF5-A7BB-458B-A362-D46BABFAF6FE}" srcOrd="0" destOrd="0" presId="urn:microsoft.com/office/officeart/2005/8/layout/lProcess2"/>
    <dgm:cxn modelId="{AFBB0A9B-3032-44F3-998A-21831A6E5538}" type="presParOf" srcId="{4DBC2FF5-A7BB-458B-A362-D46BABFAF6FE}" destId="{B3F6BF19-08B6-41A1-A8C3-3D08CB411B1F}" srcOrd="0" destOrd="0" presId="urn:microsoft.com/office/officeart/2005/8/layout/lProcess2"/>
    <dgm:cxn modelId="{B002A94E-FAF8-4393-A13D-E01F8A9611A8}" type="presParOf" srcId="{60EB4E1A-6596-4254-894D-4A2038CC93C7}" destId="{933BFEAD-7FD8-4268-BD0A-739E33C57327}" srcOrd="3" destOrd="0" presId="urn:microsoft.com/office/officeart/2005/8/layout/lProcess2"/>
    <dgm:cxn modelId="{607A1BAF-A56C-480E-9FCD-ABB9092F6BAB}" type="presParOf" srcId="{60EB4E1A-6596-4254-894D-4A2038CC93C7}" destId="{652AE85B-1C64-4094-AA03-FBECD1A30BD1}" srcOrd="4" destOrd="0" presId="urn:microsoft.com/office/officeart/2005/8/layout/lProcess2"/>
    <dgm:cxn modelId="{74043287-2D18-4027-BDCB-FA695F48914E}" type="presParOf" srcId="{652AE85B-1C64-4094-AA03-FBECD1A30BD1}" destId="{0C5734E2-067A-4B15-AF11-497D58C4FAA1}" srcOrd="0" destOrd="0" presId="urn:microsoft.com/office/officeart/2005/8/layout/lProcess2"/>
    <dgm:cxn modelId="{E098013F-4ABA-49FE-A96E-62D1167B19B3}" type="presParOf" srcId="{652AE85B-1C64-4094-AA03-FBECD1A30BD1}" destId="{E452D2BB-0E1C-4800-8249-E1367B512EBD}" srcOrd="1" destOrd="0" presId="urn:microsoft.com/office/officeart/2005/8/layout/lProcess2"/>
    <dgm:cxn modelId="{BE0F3867-4A8C-40E4-BEA8-DA1EDAF8C29B}" type="presParOf" srcId="{652AE85B-1C64-4094-AA03-FBECD1A30BD1}" destId="{945D279A-69B2-4BDF-AA32-C6F69F84CC1F}" srcOrd="2" destOrd="0" presId="urn:microsoft.com/office/officeart/2005/8/layout/lProcess2"/>
    <dgm:cxn modelId="{9C09B770-604E-4DAC-88BD-8E57F522B9D7}" type="presParOf" srcId="{945D279A-69B2-4BDF-AA32-C6F69F84CC1F}" destId="{DF513089-DD13-4B70-867B-1D515D23D520}" srcOrd="0" destOrd="0" presId="urn:microsoft.com/office/officeart/2005/8/layout/lProcess2"/>
    <dgm:cxn modelId="{98A9F6F5-2A6D-4020-B1E9-55F812FFBEB8}" type="presParOf" srcId="{DF513089-DD13-4B70-867B-1D515D23D520}" destId="{8889451D-FDE6-4B71-9B3D-4764379139FD}" srcOrd="0" destOrd="0" presId="urn:microsoft.com/office/officeart/2005/8/layout/lProcess2"/>
    <dgm:cxn modelId="{842229F7-6C59-447D-9BBC-66DADAF18FFB}" type="presParOf" srcId="{DF513089-DD13-4B70-867B-1D515D23D520}" destId="{C466FCF5-1AB3-4E16-8CA2-46D96900A63E}" srcOrd="1" destOrd="0" presId="urn:microsoft.com/office/officeart/2005/8/layout/lProcess2"/>
    <dgm:cxn modelId="{546B2BAD-90F0-4D21-B3E9-9098863C65DE}" type="presParOf" srcId="{DF513089-DD13-4B70-867B-1D515D23D520}" destId="{8762C562-8540-40AD-88F9-625B4F220686}" srcOrd="2" destOrd="0" presId="urn:microsoft.com/office/officeart/2005/8/layout/lProcess2"/>
    <dgm:cxn modelId="{6495E9BB-17F3-4B37-8FDF-DC0E07E837B3}" type="presParOf" srcId="{DF513089-DD13-4B70-867B-1D515D23D520}" destId="{AF7D93B1-38AD-4656-B4BA-5A9D30B853E3}" srcOrd="3" destOrd="0" presId="urn:microsoft.com/office/officeart/2005/8/layout/lProcess2"/>
    <dgm:cxn modelId="{444BF931-A836-409B-AAAB-C415F1EB303D}" type="presParOf" srcId="{DF513089-DD13-4B70-867B-1D515D23D520}" destId="{649B1F71-033D-4525-ABC9-6FB5EB1ADAEE}" srcOrd="4" destOrd="0" presId="urn:microsoft.com/office/officeart/2005/8/layout/lProcess2"/>
    <dgm:cxn modelId="{19D2956C-388C-4A15-AFEA-52F6AF2D6C64}" type="presParOf" srcId="{60EB4E1A-6596-4254-894D-4A2038CC93C7}" destId="{58B5850B-529C-45AC-A8A0-086D88DA3F66}" srcOrd="5" destOrd="0" presId="urn:microsoft.com/office/officeart/2005/8/layout/lProcess2"/>
    <dgm:cxn modelId="{3AEB827A-9B01-4FE1-A6BC-BF817AC183E6}" type="presParOf" srcId="{60EB4E1A-6596-4254-894D-4A2038CC93C7}" destId="{FE6ABFFB-F9D5-4ECA-B827-7560A83283D9}" srcOrd="6" destOrd="0" presId="urn:microsoft.com/office/officeart/2005/8/layout/lProcess2"/>
    <dgm:cxn modelId="{93EB0196-A3DB-4AA0-A332-DD7E20B1926D}" type="presParOf" srcId="{FE6ABFFB-F9D5-4ECA-B827-7560A83283D9}" destId="{61400BAB-8DE4-4EEF-80FE-2B7081723F63}" srcOrd="0" destOrd="0" presId="urn:microsoft.com/office/officeart/2005/8/layout/lProcess2"/>
    <dgm:cxn modelId="{FE88189E-30B3-4F99-BC33-AD00317E0C07}" type="presParOf" srcId="{FE6ABFFB-F9D5-4ECA-B827-7560A83283D9}" destId="{596A46FA-72E2-44A8-8DEA-5FDD8233B569}" srcOrd="1" destOrd="0" presId="urn:microsoft.com/office/officeart/2005/8/layout/lProcess2"/>
    <dgm:cxn modelId="{87E865D8-6F3D-44EE-9755-9235D7C750DA}" type="presParOf" srcId="{FE6ABFFB-F9D5-4ECA-B827-7560A83283D9}" destId="{293BDD00-F6BD-40C1-A52B-8F41ACA87631}" srcOrd="2" destOrd="0" presId="urn:microsoft.com/office/officeart/2005/8/layout/lProcess2"/>
    <dgm:cxn modelId="{9EB458E4-6ACA-4519-AA5B-D301FF926B3A}" type="presParOf" srcId="{293BDD00-F6BD-40C1-A52B-8F41ACA87631}" destId="{5E9564BA-3980-4CD5-BFB1-85FB33CA9B0D}" srcOrd="0" destOrd="0" presId="urn:microsoft.com/office/officeart/2005/8/layout/lProcess2"/>
    <dgm:cxn modelId="{12D2F55A-CC37-416F-9C6B-F12C3C674F85}" type="presParOf" srcId="{5E9564BA-3980-4CD5-BFB1-85FB33CA9B0D}" destId="{4A05251F-8891-488F-9468-8950450757B7}" srcOrd="0" destOrd="0" presId="urn:microsoft.com/office/officeart/2005/8/layout/lProcess2"/>
    <dgm:cxn modelId="{B8873F06-5B58-4723-99F6-B29A0DDE2651}" type="presParOf" srcId="{5E9564BA-3980-4CD5-BFB1-85FB33CA9B0D}" destId="{27B133D2-B6F1-4D18-8679-D84EF011D257}" srcOrd="1" destOrd="0" presId="urn:microsoft.com/office/officeart/2005/8/layout/lProcess2"/>
    <dgm:cxn modelId="{AC4DA0E8-E507-4EB4-BCB8-FE91B71B830C}" type="presParOf" srcId="{5E9564BA-3980-4CD5-BFB1-85FB33CA9B0D}" destId="{B8FC49CF-D004-45D6-9B1D-7DEDF891FBB4}" srcOrd="2" destOrd="0" presId="urn:microsoft.com/office/officeart/2005/8/layout/lProcess2"/>
    <dgm:cxn modelId="{947B9D9C-F9E4-48B9-933F-7A1A4DB1A378}" type="presParOf" srcId="{5E9564BA-3980-4CD5-BFB1-85FB33CA9B0D}" destId="{DAC91BC2-D0F6-4C62-9B17-BB5FE5286A9D}" srcOrd="3" destOrd="0" presId="urn:microsoft.com/office/officeart/2005/8/layout/lProcess2"/>
    <dgm:cxn modelId="{A588BB80-57CA-47EA-97FD-6BF0A35A9510}" type="presParOf" srcId="{5E9564BA-3980-4CD5-BFB1-85FB33CA9B0D}" destId="{18C2851E-09AC-468E-8F70-4A74ECAE15BC}" srcOrd="4" destOrd="0" presId="urn:microsoft.com/office/officeart/2005/8/layout/lProcess2"/>
    <dgm:cxn modelId="{9F3914A4-70C4-47BF-91C5-63430FCC73A4}" type="presParOf" srcId="{5E9564BA-3980-4CD5-BFB1-85FB33CA9B0D}" destId="{2383EC24-A220-4614-A304-29B002D0C8DA}" srcOrd="5" destOrd="0" presId="urn:microsoft.com/office/officeart/2005/8/layout/lProcess2"/>
    <dgm:cxn modelId="{B6F53471-B3D9-46E1-93CD-BCAA58779E9A}" type="presParOf" srcId="{5E9564BA-3980-4CD5-BFB1-85FB33CA9B0D}" destId="{653296AD-FEDF-42F2-9B44-2020BED5BF0D}" srcOrd="6" destOrd="0" presId="urn:microsoft.com/office/officeart/2005/8/layout/lProcess2"/>
    <dgm:cxn modelId="{C6F4617F-CC13-4755-9E6F-D4F413A78717}" type="presParOf" srcId="{60EB4E1A-6596-4254-894D-4A2038CC93C7}" destId="{40630536-679B-4718-8D98-FA661FCADA36}" srcOrd="7" destOrd="0" presId="urn:microsoft.com/office/officeart/2005/8/layout/lProcess2"/>
    <dgm:cxn modelId="{8FF46B1E-2FFC-48D0-8ACE-D09978BB1FF0}" type="presParOf" srcId="{60EB4E1A-6596-4254-894D-4A2038CC93C7}" destId="{4505AFB4-2F3E-425C-8B77-97F886F51F74}" srcOrd="8" destOrd="0" presId="urn:microsoft.com/office/officeart/2005/8/layout/lProcess2"/>
    <dgm:cxn modelId="{99F48575-1932-4BFC-BE1E-B6868E2E0D1D}" type="presParOf" srcId="{4505AFB4-2F3E-425C-8B77-97F886F51F74}" destId="{B277E2C7-D171-4575-8FCF-78C8F0CDB5DC}" srcOrd="0" destOrd="0" presId="urn:microsoft.com/office/officeart/2005/8/layout/lProcess2"/>
    <dgm:cxn modelId="{CB56AB31-0FE6-4AA9-9598-710C01FB9B28}" type="presParOf" srcId="{4505AFB4-2F3E-425C-8B77-97F886F51F74}" destId="{957D092E-107D-443C-A029-3447AB6B24F1}" srcOrd="1" destOrd="0" presId="urn:microsoft.com/office/officeart/2005/8/layout/lProcess2"/>
    <dgm:cxn modelId="{0F2020B4-AEAD-4851-A1F9-689FCCD74D12}" type="presParOf" srcId="{4505AFB4-2F3E-425C-8B77-97F886F51F74}" destId="{8771A671-FA49-442F-9114-7476F8D9F431}" srcOrd="2" destOrd="0" presId="urn:microsoft.com/office/officeart/2005/8/layout/lProcess2"/>
    <dgm:cxn modelId="{54568C9D-FA28-4302-A417-ADFB4B9592C4}" type="presParOf" srcId="{8771A671-FA49-442F-9114-7476F8D9F431}" destId="{9E763396-D293-4C5E-B4B8-F25EFFEBF8E2}" srcOrd="0" destOrd="0" presId="urn:microsoft.com/office/officeart/2005/8/layout/lProcess2"/>
    <dgm:cxn modelId="{B03D1862-901F-4941-BD60-D04B589ECBC1}" type="presParOf" srcId="{9E763396-D293-4C5E-B4B8-F25EFFEBF8E2}" destId="{8CA6666B-7D48-4499-B4D5-89DC9A22B57A}" srcOrd="0" destOrd="0" presId="urn:microsoft.com/office/officeart/2005/8/layout/lProcess2"/>
    <dgm:cxn modelId="{462236BF-38BC-4991-91C6-06C717D9D5D0}" type="presParOf" srcId="{9E763396-D293-4C5E-B4B8-F25EFFEBF8E2}" destId="{4ED558C9-E933-429A-B17F-5E98CFA597C0}" srcOrd="1" destOrd="0" presId="urn:microsoft.com/office/officeart/2005/8/layout/lProcess2"/>
    <dgm:cxn modelId="{C0891244-C47C-49D8-9F35-3940498E11CA}" type="presParOf" srcId="{9E763396-D293-4C5E-B4B8-F25EFFEBF8E2}" destId="{7BB22F60-37B1-4D1B-9A0C-94BCA53C9E45}" srcOrd="2" destOrd="0" presId="urn:microsoft.com/office/officeart/2005/8/layout/lProcess2"/>
    <dgm:cxn modelId="{842DBED1-2E04-471D-846C-ED7B78E760F5}" type="presParOf" srcId="{9E763396-D293-4C5E-B4B8-F25EFFEBF8E2}" destId="{39C52093-6616-48E0-B11D-D0A3ACCC4DB3}" srcOrd="3" destOrd="0" presId="urn:microsoft.com/office/officeart/2005/8/layout/lProcess2"/>
    <dgm:cxn modelId="{214E8A3D-9339-477E-8F00-4336A994D002}" type="presParOf" srcId="{9E763396-D293-4C5E-B4B8-F25EFFEBF8E2}" destId="{B3346EA4-328C-4263-8D59-EF5203EDBB78}" srcOrd="4" destOrd="0" presId="urn:microsoft.com/office/officeart/2005/8/layout/lProcess2"/>
    <dgm:cxn modelId="{273FBA29-A27F-43CC-8AE2-E404AB182204}" type="presParOf" srcId="{9E763396-D293-4C5E-B4B8-F25EFFEBF8E2}" destId="{9096DD16-AA31-4A5E-8A15-A21FCE8E56B2}" srcOrd="5" destOrd="0" presId="urn:microsoft.com/office/officeart/2005/8/layout/lProcess2"/>
    <dgm:cxn modelId="{494DA4D0-C108-4750-BE16-15941474E002}" type="presParOf" srcId="{9E763396-D293-4C5E-B4B8-F25EFFEBF8E2}" destId="{9E1C1D10-C962-453A-A2CE-4EE011B316E1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C5D052-47B7-4D3A-89A2-D2AD939BE793}" type="doc">
      <dgm:prSet loTypeId="urn:microsoft.com/office/officeart/2005/8/layout/vList2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FF93560-9767-487C-AA1F-F1F832D9322F}">
      <dgm:prSet phldrT="[Text]"/>
      <dgm:spPr/>
      <dgm:t>
        <a:bodyPr/>
        <a:lstStyle/>
        <a:p>
          <a:r>
            <a:rPr lang="en-US" dirty="0" smtClean="0"/>
            <a:t>THERMODYNE Technologies is uniquely positioned Indian Company to have provided Boiler Technology to leading overseas Boiler Manufacturers.</a:t>
          </a:r>
          <a:endParaRPr lang="en-US" dirty="0"/>
        </a:p>
      </dgm:t>
    </dgm:pt>
    <dgm:pt modelId="{5780AAB0-D573-4AE0-9286-57C376C9BC08}" type="parTrans" cxnId="{0F926203-50C2-484F-9C12-2A8FDD7133AB}">
      <dgm:prSet/>
      <dgm:spPr/>
      <dgm:t>
        <a:bodyPr/>
        <a:lstStyle/>
        <a:p>
          <a:endParaRPr lang="en-US"/>
        </a:p>
      </dgm:t>
    </dgm:pt>
    <dgm:pt modelId="{1AE530D9-5D73-4E66-AC58-FC187F798E16}" type="sibTrans" cxnId="{0F926203-50C2-484F-9C12-2A8FDD7133AB}">
      <dgm:prSet/>
      <dgm:spPr/>
      <dgm:t>
        <a:bodyPr/>
        <a:lstStyle/>
        <a:p>
          <a:endParaRPr lang="en-US"/>
        </a:p>
      </dgm:t>
    </dgm:pt>
    <dgm:pt modelId="{8DB42697-D67F-4457-99D9-FDE864EF65A5}">
      <dgm:prSet phldrT="[Text]"/>
      <dgm:spPr/>
      <dgm:t>
        <a:bodyPr/>
        <a:lstStyle/>
        <a:p>
          <a:r>
            <a:rPr lang="en-US" dirty="0" smtClean="0"/>
            <a:t>PRINCIPALS to Petra Boilers, Malaysia (1992 – 2007)</a:t>
          </a:r>
          <a:endParaRPr lang="en-US" dirty="0"/>
        </a:p>
      </dgm:t>
    </dgm:pt>
    <dgm:pt modelId="{23750FB6-7A3E-4C6D-B163-AF38149BEFD8}" type="parTrans" cxnId="{036DB1E1-FC0D-4AEB-BF2F-67A63B7D0BB8}">
      <dgm:prSet/>
      <dgm:spPr/>
      <dgm:t>
        <a:bodyPr/>
        <a:lstStyle/>
        <a:p>
          <a:endParaRPr lang="en-US"/>
        </a:p>
      </dgm:t>
    </dgm:pt>
    <dgm:pt modelId="{2484C078-30BE-45EC-B6CC-9A54F1B3D8F6}" type="sibTrans" cxnId="{036DB1E1-FC0D-4AEB-BF2F-67A63B7D0BB8}">
      <dgm:prSet/>
      <dgm:spPr/>
      <dgm:t>
        <a:bodyPr/>
        <a:lstStyle/>
        <a:p>
          <a:endParaRPr lang="en-US"/>
        </a:p>
      </dgm:t>
    </dgm:pt>
    <dgm:pt modelId="{11158678-30B6-49DC-8BBE-F8FDAFCFA082}">
      <dgm:prSet/>
      <dgm:spPr/>
      <dgm:t>
        <a:bodyPr/>
        <a:lstStyle/>
        <a:p>
          <a:r>
            <a:rPr lang="en-US" dirty="0" smtClean="0"/>
            <a:t>THERMODYNE Technologies has COMPLETE range of Modern State-of-the-art Technology for different types and configurations of Industrial Boilers, to offer ONE-STOP solution to meet the end user’s Steam requirement.</a:t>
          </a:r>
          <a:endParaRPr lang="en-US" dirty="0"/>
        </a:p>
      </dgm:t>
    </dgm:pt>
    <dgm:pt modelId="{5E0D1C9B-E715-40C5-BEBF-E92F2255B540}" type="parTrans" cxnId="{24CEA577-EF30-4E55-B33D-AEDEC8CE4D8D}">
      <dgm:prSet/>
      <dgm:spPr/>
      <dgm:t>
        <a:bodyPr/>
        <a:lstStyle/>
        <a:p>
          <a:endParaRPr lang="en-US"/>
        </a:p>
      </dgm:t>
    </dgm:pt>
    <dgm:pt modelId="{55DE4A65-47B6-4CD1-B726-8B3617F58C79}" type="sibTrans" cxnId="{24CEA577-EF30-4E55-B33D-AEDEC8CE4D8D}">
      <dgm:prSet/>
      <dgm:spPr/>
      <dgm:t>
        <a:bodyPr/>
        <a:lstStyle/>
        <a:p>
          <a:endParaRPr lang="en-US"/>
        </a:p>
      </dgm:t>
    </dgm:pt>
    <dgm:pt modelId="{555CDAC8-1246-477F-AEE2-DB2475F9147C}">
      <dgm:prSet/>
      <dgm:spPr/>
      <dgm:t>
        <a:bodyPr/>
        <a:lstStyle/>
        <a:p>
          <a:r>
            <a:rPr lang="en-US" dirty="0" smtClean="0"/>
            <a:t>For Palm Waste (Biomass) Water Tube Boilers</a:t>
          </a:r>
          <a:endParaRPr lang="en-US" dirty="0"/>
        </a:p>
      </dgm:t>
    </dgm:pt>
    <dgm:pt modelId="{44E8F0A4-0522-42F3-9FBB-B8EB0D986853}" type="parTrans" cxnId="{F44DCAE5-985B-4280-9179-86ABFF6574DD}">
      <dgm:prSet/>
      <dgm:spPr/>
      <dgm:t>
        <a:bodyPr/>
        <a:lstStyle/>
        <a:p>
          <a:endParaRPr lang="en-US"/>
        </a:p>
      </dgm:t>
    </dgm:pt>
    <dgm:pt modelId="{2B3CD58C-A09A-4153-AD98-6E1E52DA5DDA}" type="sibTrans" cxnId="{F44DCAE5-985B-4280-9179-86ABFF6574DD}">
      <dgm:prSet/>
      <dgm:spPr/>
      <dgm:t>
        <a:bodyPr/>
        <a:lstStyle/>
        <a:p>
          <a:endParaRPr lang="en-US"/>
        </a:p>
      </dgm:t>
    </dgm:pt>
    <dgm:pt modelId="{36429408-D58E-433C-9C77-75ED5F6B8A6A}">
      <dgm:prSet/>
      <dgm:spPr/>
      <dgm:t>
        <a:bodyPr/>
        <a:lstStyle/>
        <a:p>
          <a:endParaRPr lang="en-US" dirty="0"/>
        </a:p>
      </dgm:t>
    </dgm:pt>
    <dgm:pt modelId="{669AE845-E45D-4CC9-B409-1688293C6A8E}" type="parTrans" cxnId="{FBC535C0-395D-4DCE-B4B2-29C92EDB4A64}">
      <dgm:prSet/>
      <dgm:spPr/>
      <dgm:t>
        <a:bodyPr/>
        <a:lstStyle/>
        <a:p>
          <a:endParaRPr lang="en-US"/>
        </a:p>
      </dgm:t>
    </dgm:pt>
    <dgm:pt modelId="{71676F47-0C05-492D-B69D-D706B3039575}" type="sibTrans" cxnId="{FBC535C0-395D-4DCE-B4B2-29C92EDB4A64}">
      <dgm:prSet/>
      <dgm:spPr/>
      <dgm:t>
        <a:bodyPr/>
        <a:lstStyle/>
        <a:p>
          <a:endParaRPr lang="en-US"/>
        </a:p>
      </dgm:t>
    </dgm:pt>
    <dgm:pt modelId="{0A013183-F59D-4329-80EA-0DBDD45AF0FA}">
      <dgm:prSet/>
      <dgm:spPr/>
      <dgm:t>
        <a:bodyPr/>
        <a:lstStyle/>
        <a:p>
          <a:r>
            <a:rPr lang="en-US" dirty="0" smtClean="0"/>
            <a:t>PRINCIPALS to Advance Boilers, Malaysia (2003 – 2006)</a:t>
          </a:r>
          <a:endParaRPr lang="en-US" dirty="0"/>
        </a:p>
      </dgm:t>
    </dgm:pt>
    <dgm:pt modelId="{1A35AF3A-7FC9-4949-9278-9C808296D5CB}" type="parTrans" cxnId="{D2EFA465-DFDC-43A6-AA5D-01ED72AC91B7}">
      <dgm:prSet/>
      <dgm:spPr/>
      <dgm:t>
        <a:bodyPr/>
        <a:lstStyle/>
        <a:p>
          <a:endParaRPr lang="en-US"/>
        </a:p>
      </dgm:t>
    </dgm:pt>
    <dgm:pt modelId="{22B6E550-FCAF-4B5D-892C-D24D137A4EF8}" type="sibTrans" cxnId="{D2EFA465-DFDC-43A6-AA5D-01ED72AC91B7}">
      <dgm:prSet/>
      <dgm:spPr/>
      <dgm:t>
        <a:bodyPr/>
        <a:lstStyle/>
        <a:p>
          <a:endParaRPr lang="en-US"/>
        </a:p>
      </dgm:t>
    </dgm:pt>
    <dgm:pt modelId="{73E04EAF-AB94-40CD-BE43-D676E866E7B9}">
      <dgm:prSet/>
      <dgm:spPr/>
      <dgm:t>
        <a:bodyPr/>
        <a:lstStyle/>
        <a:p>
          <a:r>
            <a:rPr lang="en-US" dirty="0" smtClean="0"/>
            <a:t>For Palm Waste (Biomass) Water Tube Boilers</a:t>
          </a:r>
          <a:endParaRPr lang="en-US" dirty="0"/>
        </a:p>
      </dgm:t>
    </dgm:pt>
    <dgm:pt modelId="{EFD48CC7-06BD-412B-9371-72E72F2C75D4}" type="parTrans" cxnId="{F2D7EB87-5F26-4E37-9E6F-792E970E303E}">
      <dgm:prSet/>
      <dgm:spPr/>
      <dgm:t>
        <a:bodyPr/>
        <a:lstStyle/>
        <a:p>
          <a:endParaRPr lang="en-US"/>
        </a:p>
      </dgm:t>
    </dgm:pt>
    <dgm:pt modelId="{6D10BF60-D238-4960-9F76-601075CC8BF9}" type="sibTrans" cxnId="{F2D7EB87-5F26-4E37-9E6F-792E970E303E}">
      <dgm:prSet/>
      <dgm:spPr/>
      <dgm:t>
        <a:bodyPr/>
        <a:lstStyle/>
        <a:p>
          <a:endParaRPr lang="en-US"/>
        </a:p>
      </dgm:t>
    </dgm:pt>
    <dgm:pt modelId="{375BCB27-A378-4231-A416-30F72143E067}">
      <dgm:prSet/>
      <dgm:spPr/>
      <dgm:t>
        <a:bodyPr/>
        <a:lstStyle/>
        <a:p>
          <a:endParaRPr lang="en-US" dirty="0"/>
        </a:p>
      </dgm:t>
    </dgm:pt>
    <dgm:pt modelId="{06C0CC5F-11AB-4DD5-8626-1C4CD20B1DDB}" type="parTrans" cxnId="{15778AD5-CD96-4295-9773-E69BA5567246}">
      <dgm:prSet/>
      <dgm:spPr/>
      <dgm:t>
        <a:bodyPr/>
        <a:lstStyle/>
        <a:p>
          <a:endParaRPr lang="en-US"/>
        </a:p>
      </dgm:t>
    </dgm:pt>
    <dgm:pt modelId="{F0D5E29E-AAE5-42DD-A5E7-C4C62376B413}" type="sibTrans" cxnId="{15778AD5-CD96-4295-9773-E69BA5567246}">
      <dgm:prSet/>
      <dgm:spPr/>
      <dgm:t>
        <a:bodyPr/>
        <a:lstStyle/>
        <a:p>
          <a:endParaRPr lang="en-US"/>
        </a:p>
      </dgm:t>
    </dgm:pt>
    <dgm:pt modelId="{C52E5868-60BD-4992-AFA6-23E7581C0FBF}">
      <dgm:prSet/>
      <dgm:spPr/>
      <dgm:t>
        <a:bodyPr/>
        <a:lstStyle/>
        <a:p>
          <a:r>
            <a:rPr lang="en-US" dirty="0" smtClean="0"/>
            <a:t>LICENSOR to English Boiler &amp; Tube, Virginia, USA (2003 – 2008)</a:t>
          </a:r>
          <a:endParaRPr lang="en-US" dirty="0"/>
        </a:p>
      </dgm:t>
    </dgm:pt>
    <dgm:pt modelId="{D1CB59CD-4149-4577-9C4D-4E581BF9C9C2}" type="parTrans" cxnId="{2554AE43-A854-4D4F-A8A1-3A790A283A87}">
      <dgm:prSet/>
      <dgm:spPr/>
      <dgm:t>
        <a:bodyPr/>
        <a:lstStyle/>
        <a:p>
          <a:endParaRPr lang="en-US"/>
        </a:p>
      </dgm:t>
    </dgm:pt>
    <dgm:pt modelId="{B754E1E9-892F-4F20-98E8-1CE0DE055143}" type="sibTrans" cxnId="{2554AE43-A854-4D4F-A8A1-3A790A283A87}">
      <dgm:prSet/>
      <dgm:spPr/>
      <dgm:t>
        <a:bodyPr/>
        <a:lstStyle/>
        <a:p>
          <a:endParaRPr lang="en-US"/>
        </a:p>
      </dgm:t>
    </dgm:pt>
    <dgm:pt modelId="{73891D52-70C8-44B7-AA82-AEEAEF3BFDBA}">
      <dgm:prSet/>
      <dgm:spPr/>
      <dgm:t>
        <a:bodyPr/>
        <a:lstStyle/>
        <a:p>
          <a:r>
            <a:rPr lang="en-US" dirty="0" smtClean="0"/>
            <a:t>For Oil / Gas Fire Tube Boilers</a:t>
          </a:r>
          <a:endParaRPr lang="en-US" dirty="0"/>
        </a:p>
      </dgm:t>
    </dgm:pt>
    <dgm:pt modelId="{ED761456-32F1-478C-8E24-B77C98E082D2}" type="parTrans" cxnId="{758E0862-1938-4750-9CA3-0DA1E50AE172}">
      <dgm:prSet/>
      <dgm:spPr/>
      <dgm:t>
        <a:bodyPr/>
        <a:lstStyle/>
        <a:p>
          <a:endParaRPr lang="en-US"/>
        </a:p>
      </dgm:t>
    </dgm:pt>
    <dgm:pt modelId="{C20648E6-7503-481E-A576-D0833857EDA7}" type="sibTrans" cxnId="{758E0862-1938-4750-9CA3-0DA1E50AE172}">
      <dgm:prSet/>
      <dgm:spPr/>
      <dgm:t>
        <a:bodyPr/>
        <a:lstStyle/>
        <a:p>
          <a:endParaRPr lang="en-US"/>
        </a:p>
      </dgm:t>
    </dgm:pt>
    <dgm:pt modelId="{0B94BD5C-4773-4260-A5DF-C130C2AAFA9B}" type="pres">
      <dgm:prSet presAssocID="{09C5D052-47B7-4D3A-89A2-D2AD939BE7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8B3ED4-B1BB-4E11-84AD-4F5C9E4E2A56}" type="pres">
      <dgm:prSet presAssocID="{11158678-30B6-49DC-8BBE-F8FDAFCFA08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5C709-DEA8-4744-9217-6D2B036203D2}" type="pres">
      <dgm:prSet presAssocID="{55DE4A65-47B6-4CD1-B726-8B3617F58C79}" presName="spacer" presStyleCnt="0"/>
      <dgm:spPr/>
      <dgm:t>
        <a:bodyPr/>
        <a:lstStyle/>
        <a:p>
          <a:endParaRPr lang="en-US"/>
        </a:p>
      </dgm:t>
    </dgm:pt>
    <dgm:pt modelId="{69DA4185-DCDA-4868-8B58-84B49F5A9C87}" type="pres">
      <dgm:prSet presAssocID="{3FF93560-9767-487C-AA1F-F1F832D9322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E79E17-F5C6-4723-859E-B385DF23DCE7}" type="pres">
      <dgm:prSet presAssocID="{3FF93560-9767-487C-AA1F-F1F832D9322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17B907-6532-4863-8EF5-69BA5C43D038}" type="presOf" srcId="{09C5D052-47B7-4D3A-89A2-D2AD939BE793}" destId="{0B94BD5C-4773-4260-A5DF-C130C2AAFA9B}" srcOrd="0" destOrd="0" presId="urn:microsoft.com/office/officeart/2005/8/layout/vList2"/>
    <dgm:cxn modelId="{F2D7EB87-5F26-4E37-9E6F-792E970E303E}" srcId="{0A013183-F59D-4329-80EA-0DBDD45AF0FA}" destId="{73E04EAF-AB94-40CD-BE43-D676E866E7B9}" srcOrd="0" destOrd="0" parTransId="{EFD48CC7-06BD-412B-9371-72E72F2C75D4}" sibTransId="{6D10BF60-D238-4960-9F76-601075CC8BF9}"/>
    <dgm:cxn modelId="{0F926203-50C2-484F-9C12-2A8FDD7133AB}" srcId="{09C5D052-47B7-4D3A-89A2-D2AD939BE793}" destId="{3FF93560-9767-487C-AA1F-F1F832D9322F}" srcOrd="1" destOrd="0" parTransId="{5780AAB0-D573-4AE0-9286-57C376C9BC08}" sibTransId="{1AE530D9-5D73-4E66-AC58-FC187F798E16}"/>
    <dgm:cxn modelId="{758E0862-1938-4750-9CA3-0DA1E50AE172}" srcId="{C52E5868-60BD-4992-AFA6-23E7581C0FBF}" destId="{73891D52-70C8-44B7-AA82-AEEAEF3BFDBA}" srcOrd="0" destOrd="0" parTransId="{ED761456-32F1-478C-8E24-B77C98E082D2}" sibTransId="{C20648E6-7503-481E-A576-D0833857EDA7}"/>
    <dgm:cxn modelId="{2554AE43-A854-4D4F-A8A1-3A790A283A87}" srcId="{3FF93560-9767-487C-AA1F-F1F832D9322F}" destId="{C52E5868-60BD-4992-AFA6-23E7581C0FBF}" srcOrd="2" destOrd="0" parTransId="{D1CB59CD-4149-4577-9C4D-4E581BF9C9C2}" sibTransId="{B754E1E9-892F-4F20-98E8-1CE0DE055143}"/>
    <dgm:cxn modelId="{D72A09FF-185F-4E76-9FA4-FF4509AE2E84}" type="presOf" srcId="{73891D52-70C8-44B7-AA82-AEEAEF3BFDBA}" destId="{CAE79E17-F5C6-4723-859E-B385DF23DCE7}" srcOrd="0" destOrd="7" presId="urn:microsoft.com/office/officeart/2005/8/layout/vList2"/>
    <dgm:cxn modelId="{B1DF71A8-30F6-44CE-A0C9-D5BCB2872924}" type="presOf" srcId="{3FF93560-9767-487C-AA1F-F1F832D9322F}" destId="{69DA4185-DCDA-4868-8B58-84B49F5A9C87}" srcOrd="0" destOrd="0" presId="urn:microsoft.com/office/officeart/2005/8/layout/vList2"/>
    <dgm:cxn modelId="{2971F1A4-E6C1-42A5-9764-0044653DED70}" type="presOf" srcId="{8DB42697-D67F-4457-99D9-FDE864EF65A5}" destId="{CAE79E17-F5C6-4723-859E-B385DF23DCE7}" srcOrd="0" destOrd="0" presId="urn:microsoft.com/office/officeart/2005/8/layout/vList2"/>
    <dgm:cxn modelId="{24CEA577-EF30-4E55-B33D-AEDEC8CE4D8D}" srcId="{09C5D052-47B7-4D3A-89A2-D2AD939BE793}" destId="{11158678-30B6-49DC-8BBE-F8FDAFCFA082}" srcOrd="0" destOrd="0" parTransId="{5E0D1C9B-E715-40C5-BEBF-E92F2255B540}" sibTransId="{55DE4A65-47B6-4CD1-B726-8B3617F58C79}"/>
    <dgm:cxn modelId="{036DB1E1-FC0D-4AEB-BF2F-67A63B7D0BB8}" srcId="{3FF93560-9767-487C-AA1F-F1F832D9322F}" destId="{8DB42697-D67F-4457-99D9-FDE864EF65A5}" srcOrd="0" destOrd="0" parTransId="{23750FB6-7A3E-4C6D-B163-AF38149BEFD8}" sibTransId="{2484C078-30BE-45EC-B6CC-9A54F1B3D8F6}"/>
    <dgm:cxn modelId="{FBC535C0-395D-4DCE-B4B2-29C92EDB4A64}" srcId="{8DB42697-D67F-4457-99D9-FDE864EF65A5}" destId="{36429408-D58E-433C-9C77-75ED5F6B8A6A}" srcOrd="1" destOrd="0" parTransId="{669AE845-E45D-4CC9-B409-1688293C6A8E}" sibTransId="{71676F47-0C05-492D-B69D-D706B3039575}"/>
    <dgm:cxn modelId="{F44DCAE5-985B-4280-9179-86ABFF6574DD}" srcId="{8DB42697-D67F-4457-99D9-FDE864EF65A5}" destId="{555CDAC8-1246-477F-AEE2-DB2475F9147C}" srcOrd="0" destOrd="0" parTransId="{44E8F0A4-0522-42F3-9FBB-B8EB0D986853}" sibTransId="{2B3CD58C-A09A-4153-AD98-6E1E52DA5DDA}"/>
    <dgm:cxn modelId="{15778AD5-CD96-4295-9773-E69BA5567246}" srcId="{0A013183-F59D-4329-80EA-0DBDD45AF0FA}" destId="{375BCB27-A378-4231-A416-30F72143E067}" srcOrd="1" destOrd="0" parTransId="{06C0CC5F-11AB-4DD5-8626-1C4CD20B1DDB}" sibTransId="{F0D5E29E-AAE5-42DD-A5E7-C4C62376B413}"/>
    <dgm:cxn modelId="{C65E5626-4429-48B8-8390-BDF315A3822A}" type="presOf" srcId="{0A013183-F59D-4329-80EA-0DBDD45AF0FA}" destId="{CAE79E17-F5C6-4723-859E-B385DF23DCE7}" srcOrd="0" destOrd="3" presId="urn:microsoft.com/office/officeart/2005/8/layout/vList2"/>
    <dgm:cxn modelId="{ED2B330B-4B02-4F04-ADF8-D47E80EBAE01}" type="presOf" srcId="{11158678-30B6-49DC-8BBE-F8FDAFCFA082}" destId="{318B3ED4-B1BB-4E11-84AD-4F5C9E4E2A56}" srcOrd="0" destOrd="0" presId="urn:microsoft.com/office/officeart/2005/8/layout/vList2"/>
    <dgm:cxn modelId="{931A26ED-6D9D-443F-917D-A61AA01EA9C1}" type="presOf" srcId="{73E04EAF-AB94-40CD-BE43-D676E866E7B9}" destId="{CAE79E17-F5C6-4723-859E-B385DF23DCE7}" srcOrd="0" destOrd="4" presId="urn:microsoft.com/office/officeart/2005/8/layout/vList2"/>
    <dgm:cxn modelId="{D2EFA465-DFDC-43A6-AA5D-01ED72AC91B7}" srcId="{3FF93560-9767-487C-AA1F-F1F832D9322F}" destId="{0A013183-F59D-4329-80EA-0DBDD45AF0FA}" srcOrd="1" destOrd="0" parTransId="{1A35AF3A-7FC9-4949-9278-9C808296D5CB}" sibTransId="{22B6E550-FCAF-4B5D-892C-D24D137A4EF8}"/>
    <dgm:cxn modelId="{2C45E0B1-41E4-47E3-B031-36D2E4BED48A}" type="presOf" srcId="{555CDAC8-1246-477F-AEE2-DB2475F9147C}" destId="{CAE79E17-F5C6-4723-859E-B385DF23DCE7}" srcOrd="0" destOrd="1" presId="urn:microsoft.com/office/officeart/2005/8/layout/vList2"/>
    <dgm:cxn modelId="{3EF03ED8-F1EC-4608-8674-9B8CE0432FD1}" type="presOf" srcId="{375BCB27-A378-4231-A416-30F72143E067}" destId="{CAE79E17-F5C6-4723-859E-B385DF23DCE7}" srcOrd="0" destOrd="5" presId="urn:microsoft.com/office/officeart/2005/8/layout/vList2"/>
    <dgm:cxn modelId="{A3730523-31D0-4A68-8A8E-5E366B8BC03A}" type="presOf" srcId="{36429408-D58E-433C-9C77-75ED5F6B8A6A}" destId="{CAE79E17-F5C6-4723-859E-B385DF23DCE7}" srcOrd="0" destOrd="2" presId="urn:microsoft.com/office/officeart/2005/8/layout/vList2"/>
    <dgm:cxn modelId="{FAF21F3D-4B08-43D7-8A4B-6F8090C98921}" type="presOf" srcId="{C52E5868-60BD-4992-AFA6-23E7581C0FBF}" destId="{CAE79E17-F5C6-4723-859E-B385DF23DCE7}" srcOrd="0" destOrd="6" presId="urn:microsoft.com/office/officeart/2005/8/layout/vList2"/>
    <dgm:cxn modelId="{D10D0E00-87A2-4BE2-8DB7-6F5D412B8CF8}" type="presParOf" srcId="{0B94BD5C-4773-4260-A5DF-C130C2AAFA9B}" destId="{318B3ED4-B1BB-4E11-84AD-4F5C9E4E2A56}" srcOrd="0" destOrd="0" presId="urn:microsoft.com/office/officeart/2005/8/layout/vList2"/>
    <dgm:cxn modelId="{3618483D-9A77-48D1-AEA0-B0205852F1E7}" type="presParOf" srcId="{0B94BD5C-4773-4260-A5DF-C130C2AAFA9B}" destId="{1D55C709-DEA8-4744-9217-6D2B036203D2}" srcOrd="1" destOrd="0" presId="urn:microsoft.com/office/officeart/2005/8/layout/vList2"/>
    <dgm:cxn modelId="{996888B0-60A1-4B58-A230-A0E7E56C3FAE}" type="presParOf" srcId="{0B94BD5C-4773-4260-A5DF-C130C2AAFA9B}" destId="{69DA4185-DCDA-4868-8B58-84B49F5A9C87}" srcOrd="2" destOrd="0" presId="urn:microsoft.com/office/officeart/2005/8/layout/vList2"/>
    <dgm:cxn modelId="{66F5303F-6BE4-493E-9DD7-53E88FB8F2B8}" type="presParOf" srcId="{0B94BD5C-4773-4260-A5DF-C130C2AAFA9B}" destId="{CAE79E17-F5C6-4723-859E-B385DF23DCE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182869-73B2-4134-AFC8-BE63463B6422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A914CC1-5A27-4C4A-9C6D-9C2AB8580AE7}">
      <dgm:prSet phldrT="[Text]" custT="1"/>
      <dgm:spPr/>
      <dgm:t>
        <a:bodyPr/>
        <a:lstStyle/>
        <a:p>
          <a:r>
            <a:rPr lang="en-US" sz="1400" dirty="0" smtClean="0"/>
            <a:t>Thermodyne Technologies with its leadership in Boiler Technology, have secured / executed several </a:t>
          </a:r>
          <a:r>
            <a:rPr lang="en-US" sz="1400" b="1" dirty="0" smtClean="0"/>
            <a:t>First-of-its-kind</a:t>
          </a:r>
          <a:r>
            <a:rPr lang="en-US" sz="1400" dirty="0" smtClean="0"/>
            <a:t> jobs, establishing their position as “Pioneer –Then, Leaders now”</a:t>
          </a:r>
          <a:endParaRPr lang="en-US" sz="1400" dirty="0"/>
        </a:p>
      </dgm:t>
    </dgm:pt>
    <dgm:pt modelId="{24477711-DCEE-45FC-8692-D3153C406795}" type="parTrans" cxnId="{4A1A930B-5AAD-4689-A79E-E0CF58D1C294}">
      <dgm:prSet/>
      <dgm:spPr/>
      <dgm:t>
        <a:bodyPr/>
        <a:lstStyle/>
        <a:p>
          <a:endParaRPr lang="en-US"/>
        </a:p>
      </dgm:t>
    </dgm:pt>
    <dgm:pt modelId="{71F24221-EF67-412F-BC23-D5005E841967}" type="sibTrans" cxnId="{4A1A930B-5AAD-4689-A79E-E0CF58D1C294}">
      <dgm:prSet/>
      <dgm:spPr/>
      <dgm:t>
        <a:bodyPr/>
        <a:lstStyle/>
        <a:p>
          <a:endParaRPr lang="en-US"/>
        </a:p>
      </dgm:t>
    </dgm:pt>
    <dgm:pt modelId="{4205386B-C65C-446F-84D1-9C9421C07D0F}">
      <dgm:prSet phldrT="[Text]" custT="1"/>
      <dgm:spPr/>
      <dgm:t>
        <a:bodyPr/>
        <a:lstStyle/>
        <a:p>
          <a:r>
            <a:rPr lang="en-US" sz="1400" dirty="0" smtClean="0"/>
            <a:t>Thermodyne Technologies is the FIRST Indian Boiler Company to Export Palm Oil Mill Boiler to Indonesia, </a:t>
          </a:r>
        </a:p>
        <a:p>
          <a:r>
            <a:rPr lang="en-US" sz="1400" dirty="0" smtClean="0"/>
            <a:t>25 TPH Capacity (1999 – 2000)</a:t>
          </a:r>
          <a:endParaRPr lang="en-US" sz="1400" dirty="0"/>
        </a:p>
      </dgm:t>
    </dgm:pt>
    <dgm:pt modelId="{98DF65B0-36F9-45E7-ABD0-F7E52D82DB34}" type="parTrans" cxnId="{ABADCE41-3E85-4D6B-90C7-8B75B68AE605}">
      <dgm:prSet/>
      <dgm:spPr/>
      <dgm:t>
        <a:bodyPr/>
        <a:lstStyle/>
        <a:p>
          <a:endParaRPr lang="en-US"/>
        </a:p>
      </dgm:t>
    </dgm:pt>
    <dgm:pt modelId="{FE673DA9-24D8-43AC-ABB3-6AA973516C62}" type="sibTrans" cxnId="{ABADCE41-3E85-4D6B-90C7-8B75B68AE605}">
      <dgm:prSet/>
      <dgm:spPr/>
      <dgm:t>
        <a:bodyPr/>
        <a:lstStyle/>
        <a:p>
          <a:endParaRPr lang="en-US"/>
        </a:p>
      </dgm:t>
    </dgm:pt>
    <dgm:pt modelId="{DB4FE758-ABDD-4A45-A9ED-061E6103C548}">
      <dgm:prSet phldrT="[Text]" custT="1"/>
      <dgm:spPr/>
      <dgm:t>
        <a:bodyPr/>
        <a:lstStyle/>
        <a:p>
          <a:r>
            <a:rPr lang="en-US" sz="1400" dirty="0" smtClean="0"/>
            <a:t>Thermodyne Technologies is the FIRST to introduce Dumping Grate Combustion System for Bagasse at</a:t>
          </a:r>
        </a:p>
        <a:p>
          <a:r>
            <a:rPr lang="en-US" sz="1400" dirty="0" smtClean="0"/>
            <a:t>87/kg/sq.cm(g) Pressure Boiler (110 TPH / 87 atg  / 510 Deg.C at Simbhaoli Sugars, Uttar Pradesh) (2007).</a:t>
          </a:r>
          <a:endParaRPr lang="en-US" sz="1400" dirty="0"/>
        </a:p>
      </dgm:t>
    </dgm:pt>
    <dgm:pt modelId="{44F863EF-D06B-438A-9AFE-1A87E9F2310F}" type="parTrans" cxnId="{DEA9F0BA-F37E-4E22-AB5E-D5E81ADE8081}">
      <dgm:prSet/>
      <dgm:spPr/>
      <dgm:t>
        <a:bodyPr/>
        <a:lstStyle/>
        <a:p>
          <a:endParaRPr lang="en-US"/>
        </a:p>
      </dgm:t>
    </dgm:pt>
    <dgm:pt modelId="{71A9954C-2234-4D4B-B0B8-51CE7924657A}" type="sibTrans" cxnId="{DEA9F0BA-F37E-4E22-AB5E-D5E81ADE8081}">
      <dgm:prSet/>
      <dgm:spPr/>
      <dgm:t>
        <a:bodyPr/>
        <a:lstStyle/>
        <a:p>
          <a:endParaRPr lang="en-US"/>
        </a:p>
      </dgm:t>
    </dgm:pt>
    <dgm:pt modelId="{882A806F-3142-4859-94D3-1AEE16C8B616}">
      <dgm:prSet phldrT="[Text]" custT="1"/>
      <dgm:spPr/>
      <dgm:t>
        <a:bodyPr/>
        <a:lstStyle/>
        <a:p>
          <a:r>
            <a:rPr lang="en-US" sz="1400" dirty="0" smtClean="0"/>
            <a:t>Thermodyne Technologies is the FIRST and ONLY Indian Boiler Company to couple Waste Heat Boiler to</a:t>
          </a:r>
        </a:p>
        <a:p>
          <a:r>
            <a:rPr lang="en-US" sz="1400" dirty="0" smtClean="0"/>
            <a:t>Externally Fired Envirocycler Biomass Combustor (Installation in Malaysia) (2009).</a:t>
          </a:r>
          <a:endParaRPr lang="en-US" sz="1400" dirty="0"/>
        </a:p>
      </dgm:t>
    </dgm:pt>
    <dgm:pt modelId="{AABC835D-02D6-48AD-BD9E-FAF7437A38EA}" type="parTrans" cxnId="{C72FE660-0C57-4FC1-872F-8CF4155FAA34}">
      <dgm:prSet/>
      <dgm:spPr/>
      <dgm:t>
        <a:bodyPr/>
        <a:lstStyle/>
        <a:p>
          <a:endParaRPr lang="en-US"/>
        </a:p>
      </dgm:t>
    </dgm:pt>
    <dgm:pt modelId="{FAFAD05F-85B5-49DA-8F9F-98AFAD2E4DDC}" type="sibTrans" cxnId="{C72FE660-0C57-4FC1-872F-8CF4155FAA34}">
      <dgm:prSet/>
      <dgm:spPr/>
      <dgm:t>
        <a:bodyPr/>
        <a:lstStyle/>
        <a:p>
          <a:endParaRPr lang="en-US"/>
        </a:p>
      </dgm:t>
    </dgm:pt>
    <dgm:pt modelId="{65504D94-E63E-4CE9-895E-BC84EF750DA2}">
      <dgm:prSet phldrT="[Text]" custT="1"/>
      <dgm:spPr/>
      <dgm:t>
        <a:bodyPr/>
        <a:lstStyle/>
        <a:p>
          <a:r>
            <a:rPr lang="en-US" sz="1400" dirty="0" smtClean="0"/>
            <a:t>Pulverised Fuel Firing System for Sponge Iron India, to augment Waste Heat Boiler based 5 MW Captive Power Plant.  This is the FIRST and ONLY of its kind in India.</a:t>
          </a:r>
          <a:endParaRPr lang="en-US" sz="1400" dirty="0"/>
        </a:p>
      </dgm:t>
    </dgm:pt>
    <dgm:pt modelId="{A97B31A3-2268-4AAB-9EAA-87DFF68148F0}" type="parTrans" cxnId="{FD51A896-6092-46D7-BBB4-7DA38BE6FD2F}">
      <dgm:prSet/>
      <dgm:spPr/>
      <dgm:t>
        <a:bodyPr/>
        <a:lstStyle/>
        <a:p>
          <a:endParaRPr lang="en-US"/>
        </a:p>
      </dgm:t>
    </dgm:pt>
    <dgm:pt modelId="{0CC9E7BE-7038-48B6-A84C-E869B55656B2}" type="sibTrans" cxnId="{FD51A896-6092-46D7-BBB4-7DA38BE6FD2F}">
      <dgm:prSet/>
      <dgm:spPr/>
      <dgm:t>
        <a:bodyPr/>
        <a:lstStyle/>
        <a:p>
          <a:endParaRPr lang="en-US"/>
        </a:p>
      </dgm:t>
    </dgm:pt>
    <dgm:pt modelId="{0A96BFBB-B8A3-4D40-AE65-85982BCBEBE9}" type="pres">
      <dgm:prSet presAssocID="{46182869-73B2-4134-AFC8-BE63463B64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1CE6F6-9DAE-4F30-AE0A-4EBCE91C39D9}" type="pres">
      <dgm:prSet presAssocID="{4A914CC1-5A27-4C4A-9C6D-9C2AB8580AE7}" presName="parentLin" presStyleCnt="0"/>
      <dgm:spPr/>
      <dgm:t>
        <a:bodyPr/>
        <a:lstStyle/>
        <a:p>
          <a:endParaRPr lang="en-US"/>
        </a:p>
      </dgm:t>
    </dgm:pt>
    <dgm:pt modelId="{957682AF-3F07-43CE-B703-C5CB4D853BE7}" type="pres">
      <dgm:prSet presAssocID="{4A914CC1-5A27-4C4A-9C6D-9C2AB8580AE7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B7FF0689-3693-4FE0-8177-3D0CBD2FFC2B}" type="pres">
      <dgm:prSet presAssocID="{4A914CC1-5A27-4C4A-9C6D-9C2AB8580AE7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941A7-9E2A-4118-8B67-77BEFBE11EE8}" type="pres">
      <dgm:prSet presAssocID="{4A914CC1-5A27-4C4A-9C6D-9C2AB8580AE7}" presName="negativeSpace" presStyleCnt="0"/>
      <dgm:spPr/>
      <dgm:t>
        <a:bodyPr/>
        <a:lstStyle/>
        <a:p>
          <a:endParaRPr lang="en-US"/>
        </a:p>
      </dgm:t>
    </dgm:pt>
    <dgm:pt modelId="{479DCD2B-5204-462A-A32B-1A8095815462}" type="pres">
      <dgm:prSet presAssocID="{4A914CC1-5A27-4C4A-9C6D-9C2AB8580AE7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5C668-C8C3-41AD-A58D-0042B1FB1B9F}" type="pres">
      <dgm:prSet presAssocID="{71F24221-EF67-412F-BC23-D5005E841967}" presName="spaceBetweenRectangles" presStyleCnt="0"/>
      <dgm:spPr/>
      <dgm:t>
        <a:bodyPr/>
        <a:lstStyle/>
        <a:p>
          <a:endParaRPr lang="en-US"/>
        </a:p>
      </dgm:t>
    </dgm:pt>
    <dgm:pt modelId="{D29B4CFC-8901-4801-A1E1-804966DD6B6C}" type="pres">
      <dgm:prSet presAssocID="{4205386B-C65C-446F-84D1-9C9421C07D0F}" presName="parentLin" presStyleCnt="0"/>
      <dgm:spPr/>
      <dgm:t>
        <a:bodyPr/>
        <a:lstStyle/>
        <a:p>
          <a:endParaRPr lang="en-US"/>
        </a:p>
      </dgm:t>
    </dgm:pt>
    <dgm:pt modelId="{04128C8D-5567-4C4A-9456-9DD6AAD9B73E}" type="pres">
      <dgm:prSet presAssocID="{4205386B-C65C-446F-84D1-9C9421C07D0F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6BFFAE0A-5A94-4BB9-A28C-A7867E25BF8E}" type="pres">
      <dgm:prSet presAssocID="{4205386B-C65C-446F-84D1-9C9421C07D0F}" presName="parentText" presStyleLbl="node1" presStyleIdx="1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4AECC-DA61-475C-AE52-798107B4E6F7}" type="pres">
      <dgm:prSet presAssocID="{4205386B-C65C-446F-84D1-9C9421C07D0F}" presName="negativeSpace" presStyleCnt="0"/>
      <dgm:spPr/>
      <dgm:t>
        <a:bodyPr/>
        <a:lstStyle/>
        <a:p>
          <a:endParaRPr lang="en-US"/>
        </a:p>
      </dgm:t>
    </dgm:pt>
    <dgm:pt modelId="{06546DCB-26C2-4B9B-9650-97361CB7FC09}" type="pres">
      <dgm:prSet presAssocID="{4205386B-C65C-446F-84D1-9C9421C07D0F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A43CA-7C7E-4C00-884F-F14CFACD8C40}" type="pres">
      <dgm:prSet presAssocID="{FE673DA9-24D8-43AC-ABB3-6AA973516C62}" presName="spaceBetweenRectangles" presStyleCnt="0"/>
      <dgm:spPr/>
      <dgm:t>
        <a:bodyPr/>
        <a:lstStyle/>
        <a:p>
          <a:endParaRPr lang="en-US"/>
        </a:p>
      </dgm:t>
    </dgm:pt>
    <dgm:pt modelId="{6AC322FE-7066-4349-930D-C5131F5F1201}" type="pres">
      <dgm:prSet presAssocID="{DB4FE758-ABDD-4A45-A9ED-061E6103C548}" presName="parentLin" presStyleCnt="0"/>
      <dgm:spPr/>
      <dgm:t>
        <a:bodyPr/>
        <a:lstStyle/>
        <a:p>
          <a:endParaRPr lang="en-US"/>
        </a:p>
      </dgm:t>
    </dgm:pt>
    <dgm:pt modelId="{2E4D6C8D-56F7-402A-9DDA-F9063162FC65}" type="pres">
      <dgm:prSet presAssocID="{DB4FE758-ABDD-4A45-A9ED-061E6103C548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0FFE2692-733A-4AA5-AB3A-4CBA7CA5F803}" type="pres">
      <dgm:prSet presAssocID="{DB4FE758-ABDD-4A45-A9ED-061E6103C548}" presName="parentText" presStyleLbl="node1" presStyleIdx="2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A247F-E438-4FCE-967D-D2CE2E098746}" type="pres">
      <dgm:prSet presAssocID="{DB4FE758-ABDD-4A45-A9ED-061E6103C548}" presName="negativeSpace" presStyleCnt="0"/>
      <dgm:spPr/>
      <dgm:t>
        <a:bodyPr/>
        <a:lstStyle/>
        <a:p>
          <a:endParaRPr lang="en-US"/>
        </a:p>
      </dgm:t>
    </dgm:pt>
    <dgm:pt modelId="{00AFF294-1843-404E-BEA9-F920A9CE4C5F}" type="pres">
      <dgm:prSet presAssocID="{DB4FE758-ABDD-4A45-A9ED-061E6103C548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E0BC2-88A2-4533-8E1B-43C8C6BE65D5}" type="pres">
      <dgm:prSet presAssocID="{71A9954C-2234-4D4B-B0B8-51CE7924657A}" presName="spaceBetweenRectangles" presStyleCnt="0"/>
      <dgm:spPr/>
      <dgm:t>
        <a:bodyPr/>
        <a:lstStyle/>
        <a:p>
          <a:endParaRPr lang="en-US"/>
        </a:p>
      </dgm:t>
    </dgm:pt>
    <dgm:pt modelId="{8F37A3F2-4C78-4A0A-B5FA-943530AA3C93}" type="pres">
      <dgm:prSet presAssocID="{882A806F-3142-4859-94D3-1AEE16C8B616}" presName="parentLin" presStyleCnt="0"/>
      <dgm:spPr/>
      <dgm:t>
        <a:bodyPr/>
        <a:lstStyle/>
        <a:p>
          <a:endParaRPr lang="en-US"/>
        </a:p>
      </dgm:t>
    </dgm:pt>
    <dgm:pt modelId="{EEE4390A-1813-4FF8-892B-27FCA65758AA}" type="pres">
      <dgm:prSet presAssocID="{882A806F-3142-4859-94D3-1AEE16C8B616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1C4F3795-8E0D-43C5-92CF-82FEFD5F2AA9}" type="pres">
      <dgm:prSet presAssocID="{882A806F-3142-4859-94D3-1AEE16C8B616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64FD7-4573-496B-BFFA-6549DE61FD4F}" type="pres">
      <dgm:prSet presAssocID="{882A806F-3142-4859-94D3-1AEE16C8B616}" presName="negativeSpace" presStyleCnt="0"/>
      <dgm:spPr/>
      <dgm:t>
        <a:bodyPr/>
        <a:lstStyle/>
        <a:p>
          <a:endParaRPr lang="en-US"/>
        </a:p>
      </dgm:t>
    </dgm:pt>
    <dgm:pt modelId="{0FE7DC07-ADE5-43BB-B89C-FB5696FE1304}" type="pres">
      <dgm:prSet presAssocID="{882A806F-3142-4859-94D3-1AEE16C8B616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CC571C-C6F1-4456-A530-8092F17FCAED}" type="pres">
      <dgm:prSet presAssocID="{FAFAD05F-85B5-49DA-8F9F-98AFAD2E4DDC}" presName="spaceBetweenRectangles" presStyleCnt="0"/>
      <dgm:spPr/>
      <dgm:t>
        <a:bodyPr/>
        <a:lstStyle/>
        <a:p>
          <a:endParaRPr lang="en-US"/>
        </a:p>
      </dgm:t>
    </dgm:pt>
    <dgm:pt modelId="{E8E2A51B-59EE-4EF8-8C8B-F104252CF9F7}" type="pres">
      <dgm:prSet presAssocID="{65504D94-E63E-4CE9-895E-BC84EF750DA2}" presName="parentLin" presStyleCnt="0"/>
      <dgm:spPr/>
      <dgm:t>
        <a:bodyPr/>
        <a:lstStyle/>
        <a:p>
          <a:endParaRPr lang="en-US"/>
        </a:p>
      </dgm:t>
    </dgm:pt>
    <dgm:pt modelId="{55BF543D-E0D2-4D9E-8C8C-BB0435DD086F}" type="pres">
      <dgm:prSet presAssocID="{65504D94-E63E-4CE9-895E-BC84EF750DA2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FDFA7CBB-AC07-4388-A024-BAFAF2E6C620}" type="pres">
      <dgm:prSet presAssocID="{65504D94-E63E-4CE9-895E-BC84EF750DA2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AC3CDF-CE4E-429D-AFF0-C37E1C332BF6}" type="pres">
      <dgm:prSet presAssocID="{65504D94-E63E-4CE9-895E-BC84EF750DA2}" presName="negativeSpace" presStyleCnt="0"/>
      <dgm:spPr/>
      <dgm:t>
        <a:bodyPr/>
        <a:lstStyle/>
        <a:p>
          <a:endParaRPr lang="en-US"/>
        </a:p>
      </dgm:t>
    </dgm:pt>
    <dgm:pt modelId="{DC445FC4-64F7-4C87-9365-018E820CD1BE}" type="pres">
      <dgm:prSet presAssocID="{65504D94-E63E-4CE9-895E-BC84EF750DA2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E581E0-84C5-4076-88D8-C491A55CD6F6}" type="presOf" srcId="{4205386B-C65C-446F-84D1-9C9421C07D0F}" destId="{6BFFAE0A-5A94-4BB9-A28C-A7867E25BF8E}" srcOrd="1" destOrd="0" presId="urn:microsoft.com/office/officeart/2005/8/layout/list1"/>
    <dgm:cxn modelId="{7D199F32-8D46-482C-A758-CF55785E51A8}" type="presOf" srcId="{882A806F-3142-4859-94D3-1AEE16C8B616}" destId="{1C4F3795-8E0D-43C5-92CF-82FEFD5F2AA9}" srcOrd="1" destOrd="0" presId="urn:microsoft.com/office/officeart/2005/8/layout/list1"/>
    <dgm:cxn modelId="{C72FE660-0C57-4FC1-872F-8CF4155FAA34}" srcId="{46182869-73B2-4134-AFC8-BE63463B6422}" destId="{882A806F-3142-4859-94D3-1AEE16C8B616}" srcOrd="3" destOrd="0" parTransId="{AABC835D-02D6-48AD-BD9E-FAF7437A38EA}" sibTransId="{FAFAD05F-85B5-49DA-8F9F-98AFAD2E4DDC}"/>
    <dgm:cxn modelId="{B806B474-4120-4DAF-8487-1F68A566D9AD}" type="presOf" srcId="{65504D94-E63E-4CE9-895E-BC84EF750DA2}" destId="{FDFA7CBB-AC07-4388-A024-BAFAF2E6C620}" srcOrd="1" destOrd="0" presId="urn:microsoft.com/office/officeart/2005/8/layout/list1"/>
    <dgm:cxn modelId="{824435DC-92F4-4D09-BB72-0ED26069A8AC}" type="presOf" srcId="{882A806F-3142-4859-94D3-1AEE16C8B616}" destId="{EEE4390A-1813-4FF8-892B-27FCA65758AA}" srcOrd="0" destOrd="0" presId="urn:microsoft.com/office/officeart/2005/8/layout/list1"/>
    <dgm:cxn modelId="{E93C7692-0317-49D3-BEFD-A3D6DE7EA121}" type="presOf" srcId="{4A914CC1-5A27-4C4A-9C6D-9C2AB8580AE7}" destId="{B7FF0689-3693-4FE0-8177-3D0CBD2FFC2B}" srcOrd="1" destOrd="0" presId="urn:microsoft.com/office/officeart/2005/8/layout/list1"/>
    <dgm:cxn modelId="{DEA9F0BA-F37E-4E22-AB5E-D5E81ADE8081}" srcId="{46182869-73B2-4134-AFC8-BE63463B6422}" destId="{DB4FE758-ABDD-4A45-A9ED-061E6103C548}" srcOrd="2" destOrd="0" parTransId="{44F863EF-D06B-438A-9AFE-1A87E9F2310F}" sibTransId="{71A9954C-2234-4D4B-B0B8-51CE7924657A}"/>
    <dgm:cxn modelId="{86A0AA60-5DBC-4357-B1DF-772315EF4B46}" type="presOf" srcId="{46182869-73B2-4134-AFC8-BE63463B6422}" destId="{0A96BFBB-B8A3-4D40-AE65-85982BCBEBE9}" srcOrd="0" destOrd="0" presId="urn:microsoft.com/office/officeart/2005/8/layout/list1"/>
    <dgm:cxn modelId="{355BE225-17B6-4647-BF65-E9FD4CE1EFA8}" type="presOf" srcId="{DB4FE758-ABDD-4A45-A9ED-061E6103C548}" destId="{0FFE2692-733A-4AA5-AB3A-4CBA7CA5F803}" srcOrd="1" destOrd="0" presId="urn:microsoft.com/office/officeart/2005/8/layout/list1"/>
    <dgm:cxn modelId="{5FEDA169-E854-4BA7-9EC0-FD94E411D29A}" type="presOf" srcId="{4A914CC1-5A27-4C4A-9C6D-9C2AB8580AE7}" destId="{957682AF-3F07-43CE-B703-C5CB4D853BE7}" srcOrd="0" destOrd="0" presId="urn:microsoft.com/office/officeart/2005/8/layout/list1"/>
    <dgm:cxn modelId="{027A5518-B446-4F41-B2C0-0E836AE40C12}" type="presOf" srcId="{DB4FE758-ABDD-4A45-A9ED-061E6103C548}" destId="{2E4D6C8D-56F7-402A-9DDA-F9063162FC65}" srcOrd="0" destOrd="0" presId="urn:microsoft.com/office/officeart/2005/8/layout/list1"/>
    <dgm:cxn modelId="{F47B7C02-D620-4138-BA08-82D85B294C12}" type="presOf" srcId="{4205386B-C65C-446F-84D1-9C9421C07D0F}" destId="{04128C8D-5567-4C4A-9456-9DD6AAD9B73E}" srcOrd="0" destOrd="0" presId="urn:microsoft.com/office/officeart/2005/8/layout/list1"/>
    <dgm:cxn modelId="{ABADCE41-3E85-4D6B-90C7-8B75B68AE605}" srcId="{46182869-73B2-4134-AFC8-BE63463B6422}" destId="{4205386B-C65C-446F-84D1-9C9421C07D0F}" srcOrd="1" destOrd="0" parTransId="{98DF65B0-36F9-45E7-ABD0-F7E52D82DB34}" sibTransId="{FE673DA9-24D8-43AC-ABB3-6AA973516C62}"/>
    <dgm:cxn modelId="{4A1A930B-5AAD-4689-A79E-E0CF58D1C294}" srcId="{46182869-73B2-4134-AFC8-BE63463B6422}" destId="{4A914CC1-5A27-4C4A-9C6D-9C2AB8580AE7}" srcOrd="0" destOrd="0" parTransId="{24477711-DCEE-45FC-8692-D3153C406795}" sibTransId="{71F24221-EF67-412F-BC23-D5005E841967}"/>
    <dgm:cxn modelId="{2E37F68E-24B8-4B87-8356-9E55D5092D1C}" type="presOf" srcId="{65504D94-E63E-4CE9-895E-BC84EF750DA2}" destId="{55BF543D-E0D2-4D9E-8C8C-BB0435DD086F}" srcOrd="0" destOrd="0" presId="urn:microsoft.com/office/officeart/2005/8/layout/list1"/>
    <dgm:cxn modelId="{FD51A896-6092-46D7-BBB4-7DA38BE6FD2F}" srcId="{46182869-73B2-4134-AFC8-BE63463B6422}" destId="{65504D94-E63E-4CE9-895E-BC84EF750DA2}" srcOrd="4" destOrd="0" parTransId="{A97B31A3-2268-4AAB-9EAA-87DFF68148F0}" sibTransId="{0CC9E7BE-7038-48B6-A84C-E869B55656B2}"/>
    <dgm:cxn modelId="{5DFBB908-6719-4CC5-B0AA-F514F172F313}" type="presParOf" srcId="{0A96BFBB-B8A3-4D40-AE65-85982BCBEBE9}" destId="{681CE6F6-9DAE-4F30-AE0A-4EBCE91C39D9}" srcOrd="0" destOrd="0" presId="urn:microsoft.com/office/officeart/2005/8/layout/list1"/>
    <dgm:cxn modelId="{5ECFCE72-7FA2-4686-82D2-30D2B5ABCACC}" type="presParOf" srcId="{681CE6F6-9DAE-4F30-AE0A-4EBCE91C39D9}" destId="{957682AF-3F07-43CE-B703-C5CB4D853BE7}" srcOrd="0" destOrd="0" presId="urn:microsoft.com/office/officeart/2005/8/layout/list1"/>
    <dgm:cxn modelId="{16DB6392-C3DB-4898-AF87-7AF97AC985C6}" type="presParOf" srcId="{681CE6F6-9DAE-4F30-AE0A-4EBCE91C39D9}" destId="{B7FF0689-3693-4FE0-8177-3D0CBD2FFC2B}" srcOrd="1" destOrd="0" presId="urn:microsoft.com/office/officeart/2005/8/layout/list1"/>
    <dgm:cxn modelId="{C3D762B0-1139-4D85-98A3-F971A95E3BBB}" type="presParOf" srcId="{0A96BFBB-B8A3-4D40-AE65-85982BCBEBE9}" destId="{E54941A7-9E2A-4118-8B67-77BEFBE11EE8}" srcOrd="1" destOrd="0" presId="urn:microsoft.com/office/officeart/2005/8/layout/list1"/>
    <dgm:cxn modelId="{51353BB6-606F-4D9B-AC85-1C42E5561F61}" type="presParOf" srcId="{0A96BFBB-B8A3-4D40-AE65-85982BCBEBE9}" destId="{479DCD2B-5204-462A-A32B-1A8095815462}" srcOrd="2" destOrd="0" presId="urn:microsoft.com/office/officeart/2005/8/layout/list1"/>
    <dgm:cxn modelId="{F54A5640-7C47-48E7-BBAA-9788AC1FDAB7}" type="presParOf" srcId="{0A96BFBB-B8A3-4D40-AE65-85982BCBEBE9}" destId="{ED05C668-C8C3-41AD-A58D-0042B1FB1B9F}" srcOrd="3" destOrd="0" presId="urn:microsoft.com/office/officeart/2005/8/layout/list1"/>
    <dgm:cxn modelId="{5ECE2C77-D830-4280-B221-A2882EB84E7C}" type="presParOf" srcId="{0A96BFBB-B8A3-4D40-AE65-85982BCBEBE9}" destId="{D29B4CFC-8901-4801-A1E1-804966DD6B6C}" srcOrd="4" destOrd="0" presId="urn:microsoft.com/office/officeart/2005/8/layout/list1"/>
    <dgm:cxn modelId="{7B94CEEF-4C89-4F9B-BFF6-55E815094F1F}" type="presParOf" srcId="{D29B4CFC-8901-4801-A1E1-804966DD6B6C}" destId="{04128C8D-5567-4C4A-9456-9DD6AAD9B73E}" srcOrd="0" destOrd="0" presId="urn:microsoft.com/office/officeart/2005/8/layout/list1"/>
    <dgm:cxn modelId="{BF6D5181-C1F7-4764-B362-020173853CEE}" type="presParOf" srcId="{D29B4CFC-8901-4801-A1E1-804966DD6B6C}" destId="{6BFFAE0A-5A94-4BB9-A28C-A7867E25BF8E}" srcOrd="1" destOrd="0" presId="urn:microsoft.com/office/officeart/2005/8/layout/list1"/>
    <dgm:cxn modelId="{C07A4FFC-8343-47B9-88D7-9CCA01FBE697}" type="presParOf" srcId="{0A96BFBB-B8A3-4D40-AE65-85982BCBEBE9}" destId="{A2C4AECC-DA61-475C-AE52-798107B4E6F7}" srcOrd="5" destOrd="0" presId="urn:microsoft.com/office/officeart/2005/8/layout/list1"/>
    <dgm:cxn modelId="{28E9B530-6A41-4896-B157-62B01D3ECB5D}" type="presParOf" srcId="{0A96BFBB-B8A3-4D40-AE65-85982BCBEBE9}" destId="{06546DCB-26C2-4B9B-9650-97361CB7FC09}" srcOrd="6" destOrd="0" presId="urn:microsoft.com/office/officeart/2005/8/layout/list1"/>
    <dgm:cxn modelId="{856B88DF-D46D-419B-B876-4F4334D064E2}" type="presParOf" srcId="{0A96BFBB-B8A3-4D40-AE65-85982BCBEBE9}" destId="{AADA43CA-7C7E-4C00-884F-F14CFACD8C40}" srcOrd="7" destOrd="0" presId="urn:microsoft.com/office/officeart/2005/8/layout/list1"/>
    <dgm:cxn modelId="{BAEBA905-BB4A-4887-9374-92F1847429F3}" type="presParOf" srcId="{0A96BFBB-B8A3-4D40-AE65-85982BCBEBE9}" destId="{6AC322FE-7066-4349-930D-C5131F5F1201}" srcOrd="8" destOrd="0" presId="urn:microsoft.com/office/officeart/2005/8/layout/list1"/>
    <dgm:cxn modelId="{07CD1770-DFA5-45B7-A6A2-569AA70DDC39}" type="presParOf" srcId="{6AC322FE-7066-4349-930D-C5131F5F1201}" destId="{2E4D6C8D-56F7-402A-9DDA-F9063162FC65}" srcOrd="0" destOrd="0" presId="urn:microsoft.com/office/officeart/2005/8/layout/list1"/>
    <dgm:cxn modelId="{3DE9EB56-763D-4581-B381-8BDEB3AB9344}" type="presParOf" srcId="{6AC322FE-7066-4349-930D-C5131F5F1201}" destId="{0FFE2692-733A-4AA5-AB3A-4CBA7CA5F803}" srcOrd="1" destOrd="0" presId="urn:microsoft.com/office/officeart/2005/8/layout/list1"/>
    <dgm:cxn modelId="{BFC783F9-FA52-4950-9FE0-51992FEDCD70}" type="presParOf" srcId="{0A96BFBB-B8A3-4D40-AE65-85982BCBEBE9}" destId="{7A2A247F-E438-4FCE-967D-D2CE2E098746}" srcOrd="9" destOrd="0" presId="urn:microsoft.com/office/officeart/2005/8/layout/list1"/>
    <dgm:cxn modelId="{0D7DF201-F372-4BB5-B325-8DAF57103C1B}" type="presParOf" srcId="{0A96BFBB-B8A3-4D40-AE65-85982BCBEBE9}" destId="{00AFF294-1843-404E-BEA9-F920A9CE4C5F}" srcOrd="10" destOrd="0" presId="urn:microsoft.com/office/officeart/2005/8/layout/list1"/>
    <dgm:cxn modelId="{CC7D1A37-B94B-4DAE-A727-7844131C2B30}" type="presParOf" srcId="{0A96BFBB-B8A3-4D40-AE65-85982BCBEBE9}" destId="{29BE0BC2-88A2-4533-8E1B-43C8C6BE65D5}" srcOrd="11" destOrd="0" presId="urn:microsoft.com/office/officeart/2005/8/layout/list1"/>
    <dgm:cxn modelId="{C2459292-6828-4FFE-BC95-21DFD65D8927}" type="presParOf" srcId="{0A96BFBB-B8A3-4D40-AE65-85982BCBEBE9}" destId="{8F37A3F2-4C78-4A0A-B5FA-943530AA3C93}" srcOrd="12" destOrd="0" presId="urn:microsoft.com/office/officeart/2005/8/layout/list1"/>
    <dgm:cxn modelId="{120E7A2E-2DEE-4425-81D1-B7E76C82F434}" type="presParOf" srcId="{8F37A3F2-4C78-4A0A-B5FA-943530AA3C93}" destId="{EEE4390A-1813-4FF8-892B-27FCA65758AA}" srcOrd="0" destOrd="0" presId="urn:microsoft.com/office/officeart/2005/8/layout/list1"/>
    <dgm:cxn modelId="{69336E28-F8CF-4638-9447-E0989D624540}" type="presParOf" srcId="{8F37A3F2-4C78-4A0A-B5FA-943530AA3C93}" destId="{1C4F3795-8E0D-43C5-92CF-82FEFD5F2AA9}" srcOrd="1" destOrd="0" presId="urn:microsoft.com/office/officeart/2005/8/layout/list1"/>
    <dgm:cxn modelId="{272187F6-2AF3-4B9E-923A-4D8F4057FDBF}" type="presParOf" srcId="{0A96BFBB-B8A3-4D40-AE65-85982BCBEBE9}" destId="{8DF64FD7-4573-496B-BFFA-6549DE61FD4F}" srcOrd="13" destOrd="0" presId="urn:microsoft.com/office/officeart/2005/8/layout/list1"/>
    <dgm:cxn modelId="{85214648-5E45-4124-8B55-4BA5488EE8DC}" type="presParOf" srcId="{0A96BFBB-B8A3-4D40-AE65-85982BCBEBE9}" destId="{0FE7DC07-ADE5-43BB-B89C-FB5696FE1304}" srcOrd="14" destOrd="0" presId="urn:microsoft.com/office/officeart/2005/8/layout/list1"/>
    <dgm:cxn modelId="{4F7214E3-36B8-4550-807F-C52DFBA022CA}" type="presParOf" srcId="{0A96BFBB-B8A3-4D40-AE65-85982BCBEBE9}" destId="{6FCC571C-C6F1-4456-A530-8092F17FCAED}" srcOrd="15" destOrd="0" presId="urn:microsoft.com/office/officeart/2005/8/layout/list1"/>
    <dgm:cxn modelId="{15474C71-16EC-4524-B0C7-4D7FF9933245}" type="presParOf" srcId="{0A96BFBB-B8A3-4D40-AE65-85982BCBEBE9}" destId="{E8E2A51B-59EE-4EF8-8C8B-F104252CF9F7}" srcOrd="16" destOrd="0" presId="urn:microsoft.com/office/officeart/2005/8/layout/list1"/>
    <dgm:cxn modelId="{565E858A-F1D5-4F2F-A32B-84C3F44771EC}" type="presParOf" srcId="{E8E2A51B-59EE-4EF8-8C8B-F104252CF9F7}" destId="{55BF543D-E0D2-4D9E-8C8C-BB0435DD086F}" srcOrd="0" destOrd="0" presId="urn:microsoft.com/office/officeart/2005/8/layout/list1"/>
    <dgm:cxn modelId="{274E3BBE-3FDB-4B07-9508-44CFDB126E46}" type="presParOf" srcId="{E8E2A51B-59EE-4EF8-8C8B-F104252CF9F7}" destId="{FDFA7CBB-AC07-4388-A024-BAFAF2E6C620}" srcOrd="1" destOrd="0" presId="urn:microsoft.com/office/officeart/2005/8/layout/list1"/>
    <dgm:cxn modelId="{D119F2C3-C0E2-4252-9C4B-C14F2FC0E493}" type="presParOf" srcId="{0A96BFBB-B8A3-4D40-AE65-85982BCBEBE9}" destId="{C3AC3CDF-CE4E-429D-AFF0-C37E1C332BF6}" srcOrd="17" destOrd="0" presId="urn:microsoft.com/office/officeart/2005/8/layout/list1"/>
    <dgm:cxn modelId="{B8526F08-B9BB-400B-8C64-C8E863C7B9AB}" type="presParOf" srcId="{0A96BFBB-B8A3-4D40-AE65-85982BCBEBE9}" destId="{DC445FC4-64F7-4C87-9365-018E820CD1B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23C58-B7CC-4EBF-AB85-1E407C04473A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Industrial Boilers</a:t>
          </a:r>
          <a:endParaRPr lang="en-US" sz="3800" kern="1200" dirty="0"/>
        </a:p>
      </dsp:txBody>
      <dsp:txXfrm>
        <a:off x="460905" y="1047"/>
        <a:ext cx="3479899" cy="2087939"/>
      </dsp:txXfrm>
    </dsp:sp>
    <dsp:sp modelId="{70BF482E-AAE7-4633-A18F-2821E5FC0FC4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Thermal Energy Conservation Equipment</a:t>
          </a:r>
          <a:endParaRPr lang="en-US" sz="3800" kern="1200" dirty="0"/>
        </a:p>
      </dsp:txBody>
      <dsp:txXfrm>
        <a:off x="4288794" y="1047"/>
        <a:ext cx="3479899" cy="2087939"/>
      </dsp:txXfrm>
    </dsp:sp>
    <dsp:sp modelId="{6DD38B07-13E9-4625-BF6E-19059EABCFC6}">
      <dsp:nvSpPr>
        <dsp:cNvPr id="0" name=""/>
        <dsp:cNvSpPr/>
      </dsp:nvSpPr>
      <dsp:spPr>
        <a:xfrm>
          <a:off x="2374850" y="2436976"/>
          <a:ext cx="3479899" cy="2087939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Small COGENERATION Systems</a:t>
          </a:r>
          <a:endParaRPr lang="en-US" sz="3800" kern="1200" dirty="0"/>
        </a:p>
      </dsp:txBody>
      <dsp:txXfrm>
        <a:off x="2374850" y="2436976"/>
        <a:ext cx="3479899" cy="20879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DCD2B-5204-462A-A32B-1A8095815462}">
      <dsp:nvSpPr>
        <dsp:cNvPr id="0" name=""/>
        <dsp:cNvSpPr/>
      </dsp:nvSpPr>
      <dsp:spPr>
        <a:xfrm>
          <a:off x="0" y="400756"/>
          <a:ext cx="847251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F0689-3693-4FE0-8177-3D0CBD2FFC2B}">
      <dsp:nvSpPr>
        <dsp:cNvPr id="0" name=""/>
        <dsp:cNvSpPr/>
      </dsp:nvSpPr>
      <dsp:spPr>
        <a:xfrm>
          <a:off x="403354" y="16996"/>
          <a:ext cx="8067086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5 TPH / 37 kg/sq.cm with integral Superheater Smoke Tube Boiler for </a:t>
          </a:r>
          <a:r>
            <a:rPr lang="en-US" sz="1600" b="1" kern="1200" dirty="0" smtClean="0"/>
            <a:t>Department of Atomic Energy.</a:t>
          </a:r>
          <a:r>
            <a:rPr lang="en-US" sz="1600" kern="1200" dirty="0" smtClean="0"/>
            <a:t>  This Boiler is unique with HIGHEST possible pressure for a smoke tube boiler of this size and with integral superheater.</a:t>
          </a:r>
          <a:endParaRPr lang="en-US" sz="1600" kern="1200" dirty="0"/>
        </a:p>
      </dsp:txBody>
      <dsp:txXfrm>
        <a:off x="440821" y="54463"/>
        <a:ext cx="7992152" cy="692586"/>
      </dsp:txXfrm>
    </dsp:sp>
    <dsp:sp modelId="{06546DCB-26C2-4B9B-9650-97361CB7FC09}">
      <dsp:nvSpPr>
        <dsp:cNvPr id="0" name=""/>
        <dsp:cNvSpPr/>
      </dsp:nvSpPr>
      <dsp:spPr>
        <a:xfrm>
          <a:off x="0" y="1580116"/>
          <a:ext cx="847251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FAE0A-5A94-4BB9-A28C-A7867E25BF8E}">
      <dsp:nvSpPr>
        <dsp:cNvPr id="0" name=""/>
        <dsp:cNvSpPr/>
      </dsp:nvSpPr>
      <dsp:spPr>
        <a:xfrm>
          <a:off x="403354" y="1196356"/>
          <a:ext cx="8067086" cy="767520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140 TPH / 87 kg/sq.cm(g), 520 Deg.C Bagasse-cum-Coal Fired Boiler for </a:t>
          </a:r>
          <a:r>
            <a:rPr lang="en-US" sz="1600" b="1" kern="1200" dirty="0" smtClean="0"/>
            <a:t>Shree Renuka Sugars</a:t>
          </a:r>
          <a:r>
            <a:rPr lang="en-US" sz="1600" kern="1200" dirty="0" smtClean="0"/>
            <a:t> , Karnataka.</a:t>
          </a:r>
          <a:endParaRPr lang="en-US" sz="1600" kern="1200" dirty="0"/>
        </a:p>
      </dsp:txBody>
      <dsp:txXfrm>
        <a:off x="440821" y="1233823"/>
        <a:ext cx="7992152" cy="692586"/>
      </dsp:txXfrm>
    </dsp:sp>
    <dsp:sp modelId="{00AFF294-1843-404E-BEA9-F920A9CE4C5F}">
      <dsp:nvSpPr>
        <dsp:cNvPr id="0" name=""/>
        <dsp:cNvSpPr/>
      </dsp:nvSpPr>
      <dsp:spPr>
        <a:xfrm>
          <a:off x="0" y="2759476"/>
          <a:ext cx="847251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E2692-733A-4AA5-AB3A-4CBA7CA5F803}">
      <dsp:nvSpPr>
        <dsp:cNvPr id="0" name=""/>
        <dsp:cNvSpPr/>
      </dsp:nvSpPr>
      <dsp:spPr>
        <a:xfrm>
          <a:off x="403354" y="2375716"/>
          <a:ext cx="8067086" cy="767520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Capacity upgrade of existing Boilers, 40 TPH to 48 TPH for </a:t>
          </a:r>
          <a:r>
            <a:rPr lang="en-US" sz="1600" b="1" kern="1200" dirty="0" smtClean="0"/>
            <a:t>Rana Sugars, </a:t>
          </a:r>
          <a:r>
            <a:rPr lang="en-US" sz="1600" kern="1200" dirty="0" smtClean="0"/>
            <a:t>32 TPH to 40 TPH for </a:t>
          </a:r>
          <a:r>
            <a:rPr lang="en-US" sz="1600" b="1" kern="1200" dirty="0" smtClean="0"/>
            <a:t>Oswal Sugars </a:t>
          </a:r>
          <a:r>
            <a:rPr lang="en-US" sz="1600" kern="1200" dirty="0" smtClean="0"/>
            <a:t>in Punjab, 20 TPH to 27 TPH for </a:t>
          </a:r>
          <a:r>
            <a:rPr lang="en-US" sz="1600" b="1" kern="1200" dirty="0" smtClean="0"/>
            <a:t>Sahakari Khand Udyog, </a:t>
          </a:r>
          <a:r>
            <a:rPr lang="en-US" sz="1600" kern="1200" dirty="0" smtClean="0"/>
            <a:t>Gujarat.</a:t>
          </a:r>
          <a:endParaRPr lang="en-US" sz="1600" kern="1200" dirty="0"/>
        </a:p>
      </dsp:txBody>
      <dsp:txXfrm>
        <a:off x="440821" y="2413183"/>
        <a:ext cx="7992152" cy="692586"/>
      </dsp:txXfrm>
    </dsp:sp>
    <dsp:sp modelId="{0FE7DC07-ADE5-43BB-B89C-FB5696FE1304}">
      <dsp:nvSpPr>
        <dsp:cNvPr id="0" name=""/>
        <dsp:cNvSpPr/>
      </dsp:nvSpPr>
      <dsp:spPr>
        <a:xfrm>
          <a:off x="0" y="4668172"/>
          <a:ext cx="847251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F3795-8E0D-43C5-92CF-82FEFD5F2AA9}">
      <dsp:nvSpPr>
        <dsp:cNvPr id="0" name=""/>
        <dsp:cNvSpPr/>
      </dsp:nvSpPr>
      <dsp:spPr>
        <a:xfrm>
          <a:off x="403354" y="3555076"/>
          <a:ext cx="8067086" cy="1496855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Capacity Upgrade / Revamp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Capacity upgrade 20% to 25%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Additional core firing Retrofits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Fuel conversion – Bagasse to Coal, Coal to Mustard Husk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Mustard Husk Fired Boiler with longest mean time between cleaning.</a:t>
          </a:r>
          <a:endParaRPr lang="en-US" sz="1600" kern="1200" dirty="0"/>
        </a:p>
      </dsp:txBody>
      <dsp:txXfrm>
        <a:off x="476424" y="3628146"/>
        <a:ext cx="7920946" cy="13507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DCD2B-5204-462A-A32B-1A8095815462}">
      <dsp:nvSpPr>
        <dsp:cNvPr id="0" name=""/>
        <dsp:cNvSpPr/>
      </dsp:nvSpPr>
      <dsp:spPr>
        <a:xfrm>
          <a:off x="0" y="1257814"/>
          <a:ext cx="84725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F0689-3693-4FE0-8177-3D0CBD2FFC2B}">
      <dsp:nvSpPr>
        <dsp:cNvPr id="0" name=""/>
        <dsp:cNvSpPr/>
      </dsp:nvSpPr>
      <dsp:spPr>
        <a:xfrm>
          <a:off x="403354" y="76929"/>
          <a:ext cx="8067086" cy="14170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30 TPH, Multi Fuel Fired Boiler Design and Engineering and Supply of Grate for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Advance Boilers, Malaysia</a:t>
          </a:r>
          <a:r>
            <a:rPr lang="en-US" sz="1600" kern="1200" dirty="0" smtClean="0"/>
            <a:t> to fire Empty Fruit Bunch, Rice Husk and Log Wood.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This is unique application demanding use of 2 Meter long Log Wood and continuous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Ash discharge, combined with capability of firing other Biomass Fuels (2002).</a:t>
          </a:r>
          <a:endParaRPr lang="en-US" sz="1600" kern="1200" dirty="0"/>
        </a:p>
      </dsp:txBody>
      <dsp:txXfrm>
        <a:off x="472528" y="146103"/>
        <a:ext cx="7928738" cy="1278697"/>
      </dsp:txXfrm>
    </dsp:sp>
    <dsp:sp modelId="{06546DCB-26C2-4B9B-9650-97361CB7FC09}">
      <dsp:nvSpPr>
        <dsp:cNvPr id="0" name=""/>
        <dsp:cNvSpPr/>
      </dsp:nvSpPr>
      <dsp:spPr>
        <a:xfrm>
          <a:off x="0" y="1983574"/>
          <a:ext cx="84725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FAE0A-5A94-4BB9-A28C-A7867E25BF8E}">
      <dsp:nvSpPr>
        <dsp:cNvPr id="0" name=""/>
        <dsp:cNvSpPr/>
      </dsp:nvSpPr>
      <dsp:spPr>
        <a:xfrm>
          <a:off x="403354" y="1747414"/>
          <a:ext cx="8067086" cy="472320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Spent Wash (Distillery) Fired Boiler, </a:t>
          </a:r>
          <a:r>
            <a:rPr lang="en-US" sz="1600" b="1" kern="1200" dirty="0" smtClean="0"/>
            <a:t>Sunil Hitech</a:t>
          </a:r>
          <a:r>
            <a:rPr lang="en-US" sz="1600" kern="1200" dirty="0" smtClean="0"/>
            <a:t>, Maharashtra with distinctive design and construction features.</a:t>
          </a:r>
          <a:endParaRPr lang="en-US" sz="1600" kern="1200" dirty="0"/>
        </a:p>
      </dsp:txBody>
      <dsp:txXfrm>
        <a:off x="426411" y="1770471"/>
        <a:ext cx="8020972" cy="426206"/>
      </dsp:txXfrm>
    </dsp:sp>
    <dsp:sp modelId="{00AFF294-1843-404E-BEA9-F920A9CE4C5F}">
      <dsp:nvSpPr>
        <dsp:cNvPr id="0" name=""/>
        <dsp:cNvSpPr/>
      </dsp:nvSpPr>
      <dsp:spPr>
        <a:xfrm>
          <a:off x="0" y="2709334"/>
          <a:ext cx="84725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E2692-733A-4AA5-AB3A-4CBA7CA5F803}">
      <dsp:nvSpPr>
        <dsp:cNvPr id="0" name=""/>
        <dsp:cNvSpPr/>
      </dsp:nvSpPr>
      <dsp:spPr>
        <a:xfrm>
          <a:off x="403354" y="2473174"/>
          <a:ext cx="8067086" cy="472320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Refuse Derived Fuel (Municipal Solid Waste), </a:t>
          </a:r>
          <a:r>
            <a:rPr lang="en-US" sz="1600" b="1" kern="1200" dirty="0" smtClean="0"/>
            <a:t>Srinivasa Gayithri</a:t>
          </a:r>
          <a:r>
            <a:rPr lang="en-US" sz="1600" kern="1200" dirty="0" smtClean="0"/>
            <a:t>, Karnataka with distinctive design features.</a:t>
          </a:r>
          <a:endParaRPr lang="en-US" sz="1600" kern="1200" dirty="0"/>
        </a:p>
      </dsp:txBody>
      <dsp:txXfrm>
        <a:off x="426411" y="2496231"/>
        <a:ext cx="8020972" cy="426206"/>
      </dsp:txXfrm>
    </dsp:sp>
    <dsp:sp modelId="{0FE7DC07-ADE5-43BB-B89C-FB5696FE1304}">
      <dsp:nvSpPr>
        <dsp:cNvPr id="0" name=""/>
        <dsp:cNvSpPr/>
      </dsp:nvSpPr>
      <dsp:spPr>
        <a:xfrm>
          <a:off x="0" y="3435094"/>
          <a:ext cx="84725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F3795-8E0D-43C5-92CF-82FEFD5F2AA9}">
      <dsp:nvSpPr>
        <dsp:cNvPr id="0" name=""/>
        <dsp:cNvSpPr/>
      </dsp:nvSpPr>
      <dsp:spPr>
        <a:xfrm>
          <a:off x="403354" y="3198934"/>
          <a:ext cx="8067086" cy="472320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All Membrane Water Tube Waste Heat Boilers, utilizing Refinery Incinerator Gas, for </a:t>
          </a:r>
          <a:r>
            <a:rPr lang="en-US" sz="1600" b="1" kern="1200" dirty="0" smtClean="0"/>
            <a:t>Indian Oil Corporation</a:t>
          </a:r>
          <a:r>
            <a:rPr lang="en-US" sz="1600" kern="1200" dirty="0" smtClean="0"/>
            <a:t> through Callidus Technologies.</a:t>
          </a:r>
          <a:endParaRPr lang="en-US" sz="1600" kern="1200" dirty="0"/>
        </a:p>
      </dsp:txBody>
      <dsp:txXfrm>
        <a:off x="426411" y="3221991"/>
        <a:ext cx="8020972" cy="426206"/>
      </dsp:txXfrm>
    </dsp:sp>
    <dsp:sp modelId="{DC445FC4-64F7-4C87-9365-018E820CD1BE}">
      <dsp:nvSpPr>
        <dsp:cNvPr id="0" name=""/>
        <dsp:cNvSpPr/>
      </dsp:nvSpPr>
      <dsp:spPr>
        <a:xfrm>
          <a:off x="0" y="4160854"/>
          <a:ext cx="84725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A7CBB-AC07-4388-A024-BAFAF2E6C620}">
      <dsp:nvSpPr>
        <dsp:cNvPr id="0" name=""/>
        <dsp:cNvSpPr/>
      </dsp:nvSpPr>
      <dsp:spPr>
        <a:xfrm>
          <a:off x="403354" y="3924694"/>
          <a:ext cx="8067086" cy="472320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100% Cashew Deoiled Shell Fired Boiler for </a:t>
          </a:r>
          <a:r>
            <a:rPr lang="en-US" sz="1600" b="1" kern="1200" dirty="0" smtClean="0"/>
            <a:t>Rajkumar Impex.</a:t>
          </a:r>
          <a:endParaRPr lang="en-US" sz="1600" kern="1200" dirty="0"/>
        </a:p>
      </dsp:txBody>
      <dsp:txXfrm>
        <a:off x="426411" y="3947751"/>
        <a:ext cx="8020972" cy="426206"/>
      </dsp:txXfrm>
    </dsp:sp>
    <dsp:sp modelId="{5477A7DC-4027-416F-8231-1E4A83F8D0C9}">
      <dsp:nvSpPr>
        <dsp:cNvPr id="0" name=""/>
        <dsp:cNvSpPr/>
      </dsp:nvSpPr>
      <dsp:spPr>
        <a:xfrm>
          <a:off x="0" y="4860239"/>
          <a:ext cx="84725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761B8-EFED-4FC8-BFFB-4B4C6D243637}">
      <dsp:nvSpPr>
        <dsp:cNvPr id="0" name=""/>
        <dsp:cNvSpPr/>
      </dsp:nvSpPr>
      <dsp:spPr>
        <a:xfrm>
          <a:off x="407152" y="4650454"/>
          <a:ext cx="7922488" cy="445945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First 18 TPH at 65 kg/sq.cm(g), 485 Deg.C Husk Fired FBC Boiler for </a:t>
          </a:r>
          <a:r>
            <a:rPr lang="en-US" sz="1400" b="1" kern="1200" dirty="0" smtClean="0"/>
            <a:t>Gulshan Sugars and Chemicals</a:t>
          </a:r>
          <a:r>
            <a:rPr lang="en-US" sz="1400" kern="1200" dirty="0" smtClean="0"/>
            <a:t> (2002).</a:t>
          </a:r>
          <a:endParaRPr lang="en-US" sz="1400" kern="1200" dirty="0"/>
        </a:p>
      </dsp:txBody>
      <dsp:txXfrm>
        <a:off x="428921" y="4672223"/>
        <a:ext cx="7878950" cy="4024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3AB67-E46C-4A9B-BC86-832F2570F16B}">
      <dsp:nvSpPr>
        <dsp:cNvPr id="0" name=""/>
        <dsp:cNvSpPr/>
      </dsp:nvSpPr>
      <dsp:spPr>
        <a:xfrm>
          <a:off x="2411" y="350242"/>
          <a:ext cx="1912739" cy="11476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Membrane Water Wall (Water Tube &amp; Compo Boilers)</a:t>
          </a:r>
          <a:endParaRPr lang="en-US" sz="1800" kern="1200" dirty="0"/>
        </a:p>
      </dsp:txBody>
      <dsp:txXfrm>
        <a:off x="2411" y="350242"/>
        <a:ext cx="1912739" cy="1147643"/>
      </dsp:txXfrm>
    </dsp:sp>
    <dsp:sp modelId="{8D4FF043-8296-448E-AD30-4B9726F5C83F}">
      <dsp:nvSpPr>
        <dsp:cNvPr id="0" name=""/>
        <dsp:cNvSpPr/>
      </dsp:nvSpPr>
      <dsp:spPr>
        <a:xfrm>
          <a:off x="2106423" y="350242"/>
          <a:ext cx="1912739" cy="1147643"/>
        </a:xfrm>
        <a:prstGeom prst="rect">
          <a:avLst/>
        </a:prstGeom>
        <a:gradFill rotWithShape="0">
          <a:gsLst>
            <a:gs pos="0">
              <a:schemeClr val="accent5">
                <a:hueOff val="-993388"/>
                <a:satOff val="3981"/>
                <a:lumOff val="863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8"/>
                <a:satOff val="3981"/>
                <a:lumOff val="863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8"/>
                <a:satOff val="3981"/>
                <a:lumOff val="8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Three Pass Full Wet Back (Smoke Tube Boiler)</a:t>
          </a:r>
          <a:endParaRPr lang="en-US" sz="1800" kern="1200" dirty="0"/>
        </a:p>
      </dsp:txBody>
      <dsp:txXfrm>
        <a:off x="2106423" y="350242"/>
        <a:ext cx="1912739" cy="1147643"/>
      </dsp:txXfrm>
    </dsp:sp>
    <dsp:sp modelId="{7A074FCF-57D2-4E3D-A6F7-99715606C5E3}">
      <dsp:nvSpPr>
        <dsp:cNvPr id="0" name=""/>
        <dsp:cNvSpPr/>
      </dsp:nvSpPr>
      <dsp:spPr>
        <a:xfrm>
          <a:off x="4210436" y="350242"/>
          <a:ext cx="1912739" cy="1147643"/>
        </a:xfrm>
        <a:prstGeom prst="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tint val="50000"/>
                <a:satMod val="300000"/>
              </a:schemeClr>
            </a:gs>
            <a:gs pos="35000">
              <a:schemeClr val="accent5">
                <a:hueOff val="-1986775"/>
                <a:satOff val="7962"/>
                <a:lumOff val="1726"/>
                <a:alphaOff val="0"/>
                <a:tint val="37000"/>
                <a:satMod val="30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Low Flue gas outlet temperature</a:t>
          </a:r>
          <a:endParaRPr lang="en-US" sz="1800" kern="1200" dirty="0"/>
        </a:p>
      </dsp:txBody>
      <dsp:txXfrm>
        <a:off x="4210436" y="350242"/>
        <a:ext cx="1912739" cy="1147643"/>
      </dsp:txXfrm>
    </dsp:sp>
    <dsp:sp modelId="{3E205C64-F809-48BC-89D4-663D9C3C5D22}">
      <dsp:nvSpPr>
        <dsp:cNvPr id="0" name=""/>
        <dsp:cNvSpPr/>
      </dsp:nvSpPr>
      <dsp:spPr>
        <a:xfrm>
          <a:off x="6314449" y="350242"/>
          <a:ext cx="1912739" cy="1147643"/>
        </a:xfrm>
        <a:prstGeom prst="rect">
          <a:avLst/>
        </a:prstGeom>
        <a:gradFill rotWithShape="0">
          <a:gsLst>
            <a:gs pos="0">
              <a:schemeClr val="accent5">
                <a:hueOff val="-2980163"/>
                <a:satOff val="11943"/>
                <a:lumOff val="2588"/>
                <a:alphaOff val="0"/>
                <a:tint val="50000"/>
                <a:satMod val="300000"/>
              </a:schemeClr>
            </a:gs>
            <a:gs pos="35000">
              <a:schemeClr val="accent5">
                <a:hueOff val="-2980163"/>
                <a:satOff val="11943"/>
                <a:lumOff val="2588"/>
                <a:alphaOff val="0"/>
                <a:tint val="37000"/>
                <a:satMod val="300000"/>
              </a:schemeClr>
            </a:gs>
            <a:gs pos="100000">
              <a:schemeClr val="accent5">
                <a:hueOff val="-2980163"/>
                <a:satOff val="11943"/>
                <a:lumOff val="25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Low Excess Air</a:t>
          </a:r>
          <a:endParaRPr lang="en-US" sz="1800" kern="1200" dirty="0"/>
        </a:p>
      </dsp:txBody>
      <dsp:txXfrm>
        <a:off x="6314449" y="350242"/>
        <a:ext cx="1912739" cy="1147643"/>
      </dsp:txXfrm>
    </dsp:sp>
    <dsp:sp modelId="{95583506-2614-45F7-A2B0-0B4038BA8F1D}">
      <dsp:nvSpPr>
        <dsp:cNvPr id="0" name=""/>
        <dsp:cNvSpPr/>
      </dsp:nvSpPr>
      <dsp:spPr>
        <a:xfrm>
          <a:off x="2411" y="1689159"/>
          <a:ext cx="1912739" cy="1147643"/>
        </a:xfrm>
        <a:prstGeom prst="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tint val="50000"/>
                <a:satMod val="300000"/>
              </a:schemeClr>
            </a:gs>
            <a:gs pos="35000">
              <a:schemeClr val="accent5">
                <a:hueOff val="-3973551"/>
                <a:satOff val="15924"/>
                <a:lumOff val="3451"/>
                <a:alphaOff val="0"/>
                <a:tint val="37000"/>
                <a:satMod val="30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Unsurpassed Boiler Efficiency</a:t>
          </a:r>
          <a:endParaRPr lang="en-US" sz="1800" kern="1200" dirty="0"/>
        </a:p>
      </dsp:txBody>
      <dsp:txXfrm>
        <a:off x="2411" y="1689159"/>
        <a:ext cx="1912739" cy="1147643"/>
      </dsp:txXfrm>
    </dsp:sp>
    <dsp:sp modelId="{BA6525E4-1BDB-41E2-B780-596949E67682}">
      <dsp:nvSpPr>
        <dsp:cNvPr id="0" name=""/>
        <dsp:cNvSpPr/>
      </dsp:nvSpPr>
      <dsp:spPr>
        <a:xfrm>
          <a:off x="2106423" y="1689159"/>
          <a:ext cx="1912739" cy="1147643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Well proportioned combustion regime</a:t>
          </a:r>
          <a:endParaRPr lang="en-US" sz="1800" kern="1200" dirty="0"/>
        </a:p>
      </dsp:txBody>
      <dsp:txXfrm>
        <a:off x="2106423" y="1689159"/>
        <a:ext cx="1912739" cy="1147643"/>
      </dsp:txXfrm>
    </dsp:sp>
    <dsp:sp modelId="{D26C7DBC-E273-43F0-9A27-6F424356ACC6}">
      <dsp:nvSpPr>
        <dsp:cNvPr id="0" name=""/>
        <dsp:cNvSpPr/>
      </dsp:nvSpPr>
      <dsp:spPr>
        <a:xfrm>
          <a:off x="4210436" y="1689159"/>
          <a:ext cx="1912739" cy="1147643"/>
        </a:xfrm>
        <a:prstGeom prst="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tint val="50000"/>
                <a:satMod val="300000"/>
              </a:schemeClr>
            </a:gs>
            <a:gs pos="35000">
              <a:schemeClr val="accent5">
                <a:hueOff val="-5960326"/>
                <a:satOff val="23887"/>
                <a:lumOff val="5177"/>
                <a:alphaOff val="0"/>
                <a:tint val="37000"/>
                <a:satMod val="30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Optimised Heat Transfer Surfaces</a:t>
          </a:r>
          <a:endParaRPr lang="en-US" sz="1800" kern="1200" dirty="0"/>
        </a:p>
      </dsp:txBody>
      <dsp:txXfrm>
        <a:off x="4210436" y="1689159"/>
        <a:ext cx="1912739" cy="1147643"/>
      </dsp:txXfrm>
    </dsp:sp>
    <dsp:sp modelId="{6EA45FFC-A332-4990-84F4-D2DBE4D3636F}">
      <dsp:nvSpPr>
        <dsp:cNvPr id="0" name=""/>
        <dsp:cNvSpPr/>
      </dsp:nvSpPr>
      <dsp:spPr>
        <a:xfrm>
          <a:off x="6314449" y="1689159"/>
          <a:ext cx="1912739" cy="1147643"/>
        </a:xfrm>
        <a:prstGeom prst="rect">
          <a:avLst/>
        </a:prstGeom>
        <a:gradFill rotWithShape="0">
          <a:gsLst>
            <a:gs pos="0">
              <a:schemeClr val="accent5">
                <a:hueOff val="-6953714"/>
                <a:satOff val="27868"/>
                <a:lumOff val="6040"/>
                <a:alphaOff val="0"/>
                <a:tint val="50000"/>
                <a:satMod val="300000"/>
              </a:schemeClr>
            </a:gs>
            <a:gs pos="35000">
              <a:schemeClr val="accent5">
                <a:hueOff val="-6953714"/>
                <a:satOff val="27868"/>
                <a:lumOff val="6040"/>
                <a:alphaOff val="0"/>
                <a:tint val="37000"/>
                <a:satMod val="300000"/>
              </a:schemeClr>
            </a:gs>
            <a:gs pos="100000">
              <a:schemeClr val="accent5">
                <a:hueOff val="-6953714"/>
                <a:satOff val="27868"/>
                <a:lumOff val="60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O&amp;M focused layouts</a:t>
          </a:r>
          <a:endParaRPr lang="en-US" sz="1800" kern="1200" dirty="0"/>
        </a:p>
      </dsp:txBody>
      <dsp:txXfrm>
        <a:off x="6314449" y="1689159"/>
        <a:ext cx="1912739" cy="1147643"/>
      </dsp:txXfrm>
    </dsp:sp>
    <dsp:sp modelId="{984F5B6A-14C1-4B54-A422-39FC2700A6B4}">
      <dsp:nvSpPr>
        <dsp:cNvPr id="0" name=""/>
        <dsp:cNvSpPr/>
      </dsp:nvSpPr>
      <dsp:spPr>
        <a:xfrm>
          <a:off x="42836" y="3028077"/>
          <a:ext cx="1912739" cy="1147643"/>
        </a:xfrm>
        <a:prstGeom prst="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tint val="50000"/>
                <a:satMod val="300000"/>
              </a:schemeClr>
            </a:gs>
            <a:gs pos="35000">
              <a:schemeClr val="accent5">
                <a:hueOff val="-7947101"/>
                <a:satOff val="31849"/>
                <a:lumOff val="6902"/>
                <a:alphaOff val="0"/>
                <a:tint val="37000"/>
                <a:satMod val="30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Extended equipment life span</a:t>
          </a:r>
          <a:endParaRPr lang="en-US" sz="1800" kern="1200" dirty="0"/>
        </a:p>
      </dsp:txBody>
      <dsp:txXfrm>
        <a:off x="42836" y="3028077"/>
        <a:ext cx="1912739" cy="1147643"/>
      </dsp:txXfrm>
    </dsp:sp>
    <dsp:sp modelId="{8380BC40-9A0C-44BC-A015-81AA1FF85683}">
      <dsp:nvSpPr>
        <dsp:cNvPr id="0" name=""/>
        <dsp:cNvSpPr/>
      </dsp:nvSpPr>
      <dsp:spPr>
        <a:xfrm>
          <a:off x="2146849" y="3028077"/>
          <a:ext cx="1912739" cy="1147643"/>
        </a:xfrm>
        <a:prstGeom prst="rect">
          <a:avLst/>
        </a:prstGeom>
        <a:gradFill rotWithShape="0">
          <a:gsLst>
            <a:gs pos="0">
              <a:schemeClr val="accent5">
                <a:hueOff val="-8940489"/>
                <a:satOff val="35830"/>
                <a:lumOff val="7765"/>
                <a:alphaOff val="0"/>
                <a:tint val="50000"/>
                <a:satMod val="300000"/>
              </a:schemeClr>
            </a:gs>
            <a:gs pos="35000">
              <a:schemeClr val="accent5">
                <a:hueOff val="-8940489"/>
                <a:satOff val="35830"/>
                <a:lumOff val="7765"/>
                <a:alphaOff val="0"/>
                <a:tint val="37000"/>
                <a:satMod val="300000"/>
              </a:schemeClr>
            </a:gs>
            <a:gs pos="100000">
              <a:schemeClr val="accent5">
                <a:hueOff val="-8940489"/>
                <a:satOff val="35830"/>
                <a:lumOff val="77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Low maintenance and high reliability</a:t>
          </a:r>
          <a:endParaRPr lang="en-US" sz="1800" kern="1200" dirty="0"/>
        </a:p>
      </dsp:txBody>
      <dsp:txXfrm>
        <a:off x="2146849" y="3028077"/>
        <a:ext cx="1912739" cy="1147643"/>
      </dsp:txXfrm>
    </dsp:sp>
    <dsp:sp modelId="{6ADFD0C6-E0B8-4B86-BF62-47311A47951A}">
      <dsp:nvSpPr>
        <dsp:cNvPr id="0" name=""/>
        <dsp:cNvSpPr/>
      </dsp:nvSpPr>
      <dsp:spPr>
        <a:xfrm>
          <a:off x="4250862" y="3028077"/>
          <a:ext cx="3935900" cy="1147643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… TO GIVE LOWEST STEAM COST</a:t>
          </a:r>
          <a:endParaRPr lang="en-US" sz="1800" kern="1200" dirty="0"/>
        </a:p>
      </dsp:txBody>
      <dsp:txXfrm>
        <a:off x="4250862" y="3028077"/>
        <a:ext cx="3935900" cy="114764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BA854-9FE4-42E5-AA2B-6FBB40C566F9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12-15 years with Bharat Heavy Electricals Ltd., Tirchy a Premier National Organisation in High Pressure Boilers</a:t>
          </a:r>
          <a:endParaRPr lang="en-US" sz="2500" kern="1200" dirty="0"/>
        </a:p>
      </dsp:txBody>
      <dsp:txXfrm>
        <a:off x="460905" y="1047"/>
        <a:ext cx="3479899" cy="2087939"/>
      </dsp:txXfrm>
    </dsp:sp>
    <dsp:sp modelId="{27703BCC-700F-4FE0-91F4-B795AA2B5427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Immense familiarity up to 200 MW Utility Boilers of capacity 700 TPH, Pressure 138 kg/sq.cm(g) , Temperature 540 Deg.C</a:t>
          </a:r>
          <a:endParaRPr lang="en-US" sz="2500" kern="1200" dirty="0"/>
        </a:p>
      </dsp:txBody>
      <dsp:txXfrm>
        <a:off x="4288794" y="1047"/>
        <a:ext cx="3479899" cy="2087939"/>
      </dsp:txXfrm>
    </dsp:sp>
    <dsp:sp modelId="{F323BA9A-BCD0-4238-B913-4A031FCC428A}">
      <dsp:nvSpPr>
        <dsp:cNvPr id="0" name=""/>
        <dsp:cNvSpPr/>
      </dsp:nvSpPr>
      <dsp:spPr>
        <a:xfrm>
          <a:off x="2374850" y="2436976"/>
          <a:ext cx="3479899" cy="208793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Industrial Boilers up to 200 TPH, Pressure 105 kg/sq.cm(g).</a:t>
          </a:r>
          <a:endParaRPr lang="en-US" sz="2500" kern="1200" dirty="0"/>
        </a:p>
      </dsp:txBody>
      <dsp:txXfrm>
        <a:off x="2374850" y="2436976"/>
        <a:ext cx="3479899" cy="208793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BA854-9FE4-42E5-AA2B-6FBB40C566F9}">
      <dsp:nvSpPr>
        <dsp:cNvPr id="0" name=""/>
        <dsp:cNvSpPr/>
      </dsp:nvSpPr>
      <dsp:spPr>
        <a:xfrm>
          <a:off x="4744" y="3658"/>
          <a:ext cx="8220110" cy="20855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Exposure to know-how and know-why at Internationally Renowned Organisations.</a:t>
          </a:r>
          <a:endParaRPr lang="en-US" sz="3700" kern="1200" dirty="0"/>
        </a:p>
      </dsp:txBody>
      <dsp:txXfrm>
        <a:off x="4744" y="3658"/>
        <a:ext cx="8220110" cy="2085528"/>
      </dsp:txXfrm>
    </dsp:sp>
    <dsp:sp modelId="{E4481A78-851D-4BF5-82D3-DC96ADB6B1DA}">
      <dsp:nvSpPr>
        <dsp:cNvPr id="0" name=""/>
        <dsp:cNvSpPr/>
      </dsp:nvSpPr>
      <dsp:spPr>
        <a:xfrm>
          <a:off x="465125" y="2436775"/>
          <a:ext cx="3475880" cy="2085528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Combustion Engineering – USA</a:t>
          </a:r>
          <a:endParaRPr lang="en-US" sz="3700" kern="1200" dirty="0"/>
        </a:p>
      </dsp:txBody>
      <dsp:txXfrm>
        <a:off x="465125" y="2436775"/>
        <a:ext cx="3475880" cy="2085528"/>
      </dsp:txXfrm>
    </dsp:sp>
    <dsp:sp modelId="{C2FDCD08-FD94-45C5-B2AE-34F091CA03D3}">
      <dsp:nvSpPr>
        <dsp:cNvPr id="0" name=""/>
        <dsp:cNvSpPr/>
      </dsp:nvSpPr>
      <dsp:spPr>
        <a:xfrm>
          <a:off x="4288594" y="2436775"/>
          <a:ext cx="3475880" cy="2085528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International Institute of Welding – Czech</a:t>
          </a:r>
          <a:endParaRPr lang="en-US" sz="3700" kern="1200" dirty="0"/>
        </a:p>
      </dsp:txBody>
      <dsp:txXfrm>
        <a:off x="4288594" y="2436775"/>
        <a:ext cx="3475880" cy="208552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A430E-795B-4A4F-A308-AC5BC022C8DF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experience and expertise through varied practical applications and through participation in national and international projects.</a:t>
          </a:r>
          <a:endParaRPr lang="en-US" sz="1900" kern="1200" dirty="0"/>
        </a:p>
      </dsp:txBody>
      <dsp:txXfrm>
        <a:off x="460905" y="1047"/>
        <a:ext cx="3479899" cy="2087939"/>
      </dsp:txXfrm>
    </dsp:sp>
    <dsp:sp modelId="{C24644C5-F61F-400E-9698-559181D6DE0B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engineering skills developed in designing  a very broad range of steam generating systems and other heat transfer systems  like Economizers, Superheaters, etc. and Pressure Vessels, and Heat Exchangers.</a:t>
          </a:r>
          <a:endParaRPr lang="en-US" sz="1900" kern="1200" dirty="0"/>
        </a:p>
      </dsp:txBody>
      <dsp:txXfrm>
        <a:off x="4288794" y="1047"/>
        <a:ext cx="3479899" cy="2087939"/>
      </dsp:txXfrm>
    </dsp:sp>
    <dsp:sp modelId="{733F3660-8C55-42B1-916F-EAAB88091708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familiarity of the requirements of international and national codes like ASME, BS, DIN, TEMA, IBR, etc.</a:t>
          </a:r>
          <a:endParaRPr lang="en-US" sz="1900" kern="1200" dirty="0"/>
        </a:p>
      </dsp:txBody>
      <dsp:txXfrm>
        <a:off x="460905" y="2436976"/>
        <a:ext cx="3479899" cy="2087939"/>
      </dsp:txXfrm>
    </dsp:sp>
    <dsp:sp modelId="{A4787199-78E8-4659-96B7-1F72E90299E4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capability developed to trouble shoot, analyse and resolve field problems.</a:t>
          </a:r>
          <a:endParaRPr lang="en-US" sz="1900" kern="1200" dirty="0"/>
        </a:p>
      </dsp:txBody>
      <dsp:txXfrm>
        <a:off x="4288794" y="2436976"/>
        <a:ext cx="3479899" cy="208793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A430E-795B-4A4F-A308-AC5BC022C8DF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The specific kills developed in high technology  fabrication processes such as High Pressure Welding, Metal Forming, Heat Treatment, Metallurgy and Machining.</a:t>
          </a:r>
          <a:endParaRPr lang="en-US" sz="2100" kern="1200" dirty="0"/>
        </a:p>
      </dsp:txBody>
      <dsp:txXfrm>
        <a:off x="460905" y="1047"/>
        <a:ext cx="3479899" cy="2087939"/>
      </dsp:txXfrm>
    </dsp:sp>
    <dsp:sp modelId="{F960E00B-BA75-4B13-8E0E-35BBB0BB48FB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The in-depth knowledge in manufacturing services in all facets of Planning, Processing, Procurement, Quality Control, etc.</a:t>
          </a:r>
          <a:endParaRPr lang="en-US" sz="2100" kern="1200" dirty="0"/>
        </a:p>
      </dsp:txBody>
      <dsp:txXfrm>
        <a:off x="4288794" y="1047"/>
        <a:ext cx="3479899" cy="2087939"/>
      </dsp:txXfrm>
    </dsp:sp>
    <dsp:sp modelId="{3ADA2F41-E92B-4D98-95AC-632BA54A5A10}">
      <dsp:nvSpPr>
        <dsp:cNvPr id="0" name=""/>
        <dsp:cNvSpPr/>
      </dsp:nvSpPr>
      <dsp:spPr>
        <a:xfrm>
          <a:off x="2374850" y="2436976"/>
          <a:ext cx="3479899" cy="2087939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The understanding of the requirements of international Inspection Agencies such as Lloyds, Preece Cardew &amp; Rider, Bureau Veritas.</a:t>
          </a:r>
          <a:endParaRPr lang="en-US" sz="2100" kern="1200" dirty="0"/>
        </a:p>
      </dsp:txBody>
      <dsp:txXfrm>
        <a:off x="2374850" y="2436976"/>
        <a:ext cx="3479899" cy="208793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E71E6-5746-4F76-9F9E-81876A8A8490}">
      <dsp:nvSpPr>
        <dsp:cNvPr id="0" name=""/>
        <dsp:cNvSpPr/>
      </dsp:nvSpPr>
      <dsp:spPr>
        <a:xfrm>
          <a:off x="3185" y="127672"/>
          <a:ext cx="1915417" cy="374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QUALITY POLICY</a:t>
          </a:r>
          <a:endParaRPr lang="en-US" sz="1300" kern="1200" dirty="0"/>
        </a:p>
      </dsp:txBody>
      <dsp:txXfrm>
        <a:off x="3185" y="127672"/>
        <a:ext cx="1915417" cy="374400"/>
      </dsp:txXfrm>
    </dsp:sp>
    <dsp:sp modelId="{00ED56CD-7BB7-45C4-9B60-872356666B1E}">
      <dsp:nvSpPr>
        <dsp:cNvPr id="0" name=""/>
        <dsp:cNvSpPr/>
      </dsp:nvSpPr>
      <dsp:spPr>
        <a:xfrm>
          <a:off x="3185" y="502072"/>
          <a:ext cx="1915417" cy="449630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To operate on the principle of “Do Right Things Right” permeating through all relevant disciplines of Engineering, Manufacture and  Installation.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To provide on-time and appropriate service to customer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To meet maximally the End User expectations on Product Performance and Reliability.</a:t>
          </a:r>
          <a:endParaRPr lang="en-US" sz="1300" kern="1200" dirty="0"/>
        </a:p>
      </dsp:txBody>
      <dsp:txXfrm>
        <a:off x="3185" y="502072"/>
        <a:ext cx="1915417" cy="4496309"/>
      </dsp:txXfrm>
    </dsp:sp>
    <dsp:sp modelId="{0D3D263D-1500-469E-96D4-8CF32AF3843B}">
      <dsp:nvSpPr>
        <dsp:cNvPr id="0" name=""/>
        <dsp:cNvSpPr/>
      </dsp:nvSpPr>
      <dsp:spPr>
        <a:xfrm>
          <a:off x="2186761" y="127672"/>
          <a:ext cx="1915417" cy="374400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QUALITY ASSURANCE</a:t>
          </a:r>
          <a:endParaRPr lang="en-US" sz="1300" kern="1200" dirty="0"/>
        </a:p>
      </dsp:txBody>
      <dsp:txXfrm>
        <a:off x="2186761" y="127672"/>
        <a:ext cx="1915417" cy="374400"/>
      </dsp:txXfrm>
    </dsp:sp>
    <dsp:sp modelId="{7687BF4C-B168-44A5-B8B7-BA7C4E06E167}">
      <dsp:nvSpPr>
        <dsp:cNvPr id="0" name=""/>
        <dsp:cNvSpPr/>
      </dsp:nvSpPr>
      <dsp:spPr>
        <a:xfrm>
          <a:off x="2186761" y="502072"/>
          <a:ext cx="1915417" cy="4496309"/>
        </a:xfrm>
        <a:prstGeom prst="rect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System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Inspection Standards &amp; Procedures, Design Document &amp; Revision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Control, Procurement Control, Manufacturing Process Control,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Gauges &amp; Instruments Calibration, History Card Maintenance,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Failure  Analysis.</a:t>
          </a:r>
          <a:endParaRPr lang="en-US" sz="1300" kern="1200" dirty="0"/>
        </a:p>
      </dsp:txBody>
      <dsp:txXfrm>
        <a:off x="2186761" y="502072"/>
        <a:ext cx="1915417" cy="4496309"/>
      </dsp:txXfrm>
    </dsp:sp>
    <dsp:sp modelId="{5E4BEC29-22C3-4698-8609-8F1103D4199B}">
      <dsp:nvSpPr>
        <dsp:cNvPr id="0" name=""/>
        <dsp:cNvSpPr/>
      </dsp:nvSpPr>
      <dsp:spPr>
        <a:xfrm>
          <a:off x="4370338" y="127672"/>
          <a:ext cx="1915417" cy="374400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CERTIFICATION</a:t>
          </a:r>
          <a:endParaRPr lang="en-US" sz="1300" kern="1200" dirty="0"/>
        </a:p>
      </dsp:txBody>
      <dsp:txXfrm>
        <a:off x="4370338" y="127672"/>
        <a:ext cx="1915417" cy="374400"/>
      </dsp:txXfrm>
    </dsp:sp>
    <dsp:sp modelId="{3FB75DC8-8D3F-47BA-8211-AB535DE6FF4F}">
      <dsp:nvSpPr>
        <dsp:cNvPr id="0" name=""/>
        <dsp:cNvSpPr/>
      </dsp:nvSpPr>
      <dsp:spPr>
        <a:xfrm>
          <a:off x="4370338" y="502072"/>
          <a:ext cx="1915417" cy="4496309"/>
        </a:xfrm>
        <a:prstGeom prst="rect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Indian Boiler Regulations (IBR)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ASME “S” Stamp Authorization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ISO 14001 : 2015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ISO 18001 : 2007</a:t>
          </a:r>
          <a:endParaRPr lang="en-US" sz="1300" kern="1200" dirty="0"/>
        </a:p>
      </dsp:txBody>
      <dsp:txXfrm>
        <a:off x="4370338" y="502072"/>
        <a:ext cx="1915417" cy="4496309"/>
      </dsp:txXfrm>
    </dsp:sp>
    <dsp:sp modelId="{E551BF32-C973-43CC-90D0-114BC9E79E97}">
      <dsp:nvSpPr>
        <dsp:cNvPr id="0" name=""/>
        <dsp:cNvSpPr/>
      </dsp:nvSpPr>
      <dsp:spPr>
        <a:xfrm>
          <a:off x="6553914" y="127672"/>
          <a:ext cx="1915417" cy="3744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QUALITY CONTROL</a:t>
          </a:r>
          <a:endParaRPr lang="en-US" sz="1300" kern="1200" dirty="0"/>
        </a:p>
      </dsp:txBody>
      <dsp:txXfrm>
        <a:off x="6553914" y="127672"/>
        <a:ext cx="1915417" cy="374400"/>
      </dsp:txXfrm>
    </dsp:sp>
    <dsp:sp modelId="{92763EE8-C1A7-4330-BCEA-73515B7A8250}">
      <dsp:nvSpPr>
        <dsp:cNvPr id="0" name=""/>
        <dsp:cNvSpPr/>
      </dsp:nvSpPr>
      <dsp:spPr>
        <a:xfrm>
          <a:off x="6553914" y="502072"/>
          <a:ext cx="1915417" cy="4496309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Inspection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Receipt: In-Process Stage, Sub-Assy.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Stage :Final Assembly and Pre-Despatch.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Testing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In-house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Dye-Penetrant, Magnetic Particle,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Radiography, Ultrasonic, Hydrostatic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Outsourcing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Mechanical, Chemical, Spectral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Third Party Inspection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Jobs specific under third party inspection by reputed Agencies like ABS, Bureau Veritas, Gernamischer Lloyd, IIQA, Lloyd’s Register Asia, SGS.</a:t>
          </a:r>
          <a:endParaRPr lang="en-US" sz="1300" kern="1200" dirty="0"/>
        </a:p>
      </dsp:txBody>
      <dsp:txXfrm>
        <a:off x="6553914" y="502072"/>
        <a:ext cx="1915417" cy="449630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738D1-7C10-45E3-B6BC-933A1F813C7B}">
      <dsp:nvSpPr>
        <dsp:cNvPr id="0" name=""/>
        <dsp:cNvSpPr/>
      </dsp:nvSpPr>
      <dsp:spPr>
        <a:xfrm rot="5400000">
          <a:off x="5160327" y="-2086455"/>
          <a:ext cx="871601" cy="52669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Ranipet  &amp; Musiri, Walaja (Off Chennai-Bengaluru Expressway) Tamilnadu</a:t>
          </a:r>
          <a:endParaRPr lang="en-US" sz="1900" kern="1200" dirty="0"/>
        </a:p>
      </dsp:txBody>
      <dsp:txXfrm rot="-5400000">
        <a:off x="2962656" y="153764"/>
        <a:ext cx="5224396" cy="786505"/>
      </dsp:txXfrm>
    </dsp:sp>
    <dsp:sp modelId="{B5857C55-8701-40E0-BF2E-30A93967EAC1}">
      <dsp:nvSpPr>
        <dsp:cNvPr id="0" name=""/>
        <dsp:cNvSpPr/>
      </dsp:nvSpPr>
      <dsp:spPr>
        <a:xfrm>
          <a:off x="0" y="2265"/>
          <a:ext cx="2962656" cy="10895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Location</a:t>
          </a:r>
          <a:endParaRPr lang="en-US" sz="3100" kern="1200" dirty="0"/>
        </a:p>
      </dsp:txBody>
      <dsp:txXfrm>
        <a:off x="53185" y="55450"/>
        <a:ext cx="2856286" cy="983131"/>
      </dsp:txXfrm>
    </dsp:sp>
    <dsp:sp modelId="{006E95AD-7DC1-4B1D-855F-2B95BD5E11AE}">
      <dsp:nvSpPr>
        <dsp:cNvPr id="0" name=""/>
        <dsp:cNvSpPr/>
      </dsp:nvSpPr>
      <dsp:spPr>
        <a:xfrm rot="5400000">
          <a:off x="5160327" y="-942478"/>
          <a:ext cx="871601" cy="5266944"/>
        </a:xfrm>
        <a:prstGeom prst="round2Same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15 Acres</a:t>
          </a:r>
          <a:endParaRPr lang="en-US" sz="1900" kern="1200" dirty="0"/>
        </a:p>
      </dsp:txBody>
      <dsp:txXfrm rot="-5400000">
        <a:off x="2962656" y="1297741"/>
        <a:ext cx="5224396" cy="786505"/>
      </dsp:txXfrm>
    </dsp:sp>
    <dsp:sp modelId="{A2E0ECFC-45CC-40DE-9844-3B9879648E95}">
      <dsp:nvSpPr>
        <dsp:cNvPr id="0" name=""/>
        <dsp:cNvSpPr/>
      </dsp:nvSpPr>
      <dsp:spPr>
        <a:xfrm>
          <a:off x="0" y="1146242"/>
          <a:ext cx="2962656" cy="1089501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Land Area</a:t>
          </a:r>
          <a:endParaRPr lang="en-US" sz="3100" b="1" kern="1200" dirty="0"/>
        </a:p>
      </dsp:txBody>
      <dsp:txXfrm>
        <a:off x="53185" y="1199427"/>
        <a:ext cx="2856286" cy="983131"/>
      </dsp:txXfrm>
    </dsp:sp>
    <dsp:sp modelId="{ED8FD99D-DE00-4E62-A549-0CC78C58CDCF}">
      <dsp:nvSpPr>
        <dsp:cNvPr id="0" name=""/>
        <dsp:cNvSpPr/>
      </dsp:nvSpPr>
      <dsp:spPr>
        <a:xfrm rot="5400000">
          <a:off x="5160327" y="201497"/>
          <a:ext cx="871601" cy="5266944"/>
        </a:xfrm>
        <a:prstGeom prst="round2Same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IBR, ISO R 831, ASME Section I, IV, VIII, BS 2790,  BS 1113, BS 806, BS 5500, ANSI  B31.1, AWS</a:t>
          </a:r>
          <a:endParaRPr lang="en-US" sz="1900" kern="1200" dirty="0"/>
        </a:p>
      </dsp:txBody>
      <dsp:txXfrm rot="-5400000">
        <a:off x="2962656" y="2441716"/>
        <a:ext cx="5224396" cy="786505"/>
      </dsp:txXfrm>
    </dsp:sp>
    <dsp:sp modelId="{ABF84046-FCFB-4B63-8DC4-46A57A2C8E3C}">
      <dsp:nvSpPr>
        <dsp:cNvPr id="0" name=""/>
        <dsp:cNvSpPr/>
      </dsp:nvSpPr>
      <dsp:spPr>
        <a:xfrm>
          <a:off x="0" y="2290219"/>
          <a:ext cx="2962656" cy="1089501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Code of Practices</a:t>
          </a:r>
          <a:endParaRPr lang="en-US" sz="3100" kern="1200" dirty="0"/>
        </a:p>
      </dsp:txBody>
      <dsp:txXfrm>
        <a:off x="53185" y="2343404"/>
        <a:ext cx="2856286" cy="983131"/>
      </dsp:txXfrm>
    </dsp:sp>
    <dsp:sp modelId="{FC3936B1-4F6C-481F-BA9C-D26993E3C28D}">
      <dsp:nvSpPr>
        <dsp:cNvPr id="0" name=""/>
        <dsp:cNvSpPr/>
      </dsp:nvSpPr>
      <dsp:spPr>
        <a:xfrm rot="5400000">
          <a:off x="5160327" y="1345474"/>
          <a:ext cx="871601" cy="5266944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Carbon Steel, Low Alloy Steel, Stainless Steel</a:t>
          </a:r>
          <a:endParaRPr lang="en-US" sz="1900" kern="1200" dirty="0"/>
        </a:p>
      </dsp:txBody>
      <dsp:txXfrm rot="-5400000">
        <a:off x="2962656" y="3585693"/>
        <a:ext cx="5224396" cy="786505"/>
      </dsp:txXfrm>
    </dsp:sp>
    <dsp:sp modelId="{0A611B7B-7E7A-428B-B36E-8E8B44A8B9EC}">
      <dsp:nvSpPr>
        <dsp:cNvPr id="0" name=""/>
        <dsp:cNvSpPr/>
      </dsp:nvSpPr>
      <dsp:spPr>
        <a:xfrm>
          <a:off x="0" y="3436461"/>
          <a:ext cx="2962656" cy="1089501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Materials</a:t>
          </a:r>
          <a:endParaRPr lang="en-US" sz="3100" kern="1200" dirty="0"/>
        </a:p>
      </dsp:txBody>
      <dsp:txXfrm>
        <a:off x="53185" y="3489646"/>
        <a:ext cx="2856286" cy="98313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738D1-7C10-45E3-B6BC-933A1F813C7B}">
      <dsp:nvSpPr>
        <dsp:cNvPr id="0" name=""/>
        <dsp:cNvSpPr/>
      </dsp:nvSpPr>
      <dsp:spPr>
        <a:xfrm rot="5400000">
          <a:off x="4120994" y="-1333610"/>
          <a:ext cx="2650485" cy="532056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i="1" kern="1200" dirty="0" smtClean="0"/>
            <a:t>In-house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Plate Rolling	   :	20 mm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Gas Cutting	   :	100 mm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Tube Bending	   :	76 dia x 4 mm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Drilling		   :	76 mm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Welding	   :	MMA, TIG, SAW, CO</a:t>
          </a:r>
          <a:r>
            <a:rPr lang="en-US" sz="1100" kern="1200" baseline="-25000" dirty="0" smtClean="0"/>
            <a:t>2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Tube expansion:	Various ranges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Heat Treatment:	1.5 metre x 2 metres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Machining	   :	Light turning, Chamfering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1" i="1" kern="1200" dirty="0" smtClean="0"/>
            <a:t>Outsourcing Tie-up</a:t>
          </a:r>
          <a:r>
            <a:rPr lang="en-US" sz="1100" b="1" kern="1200" dirty="0" smtClean="0"/>
            <a:t>			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Plate Rolling	:	High Thickness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Drilling		:	High Diameter	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Heat Treatment	Large Size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Machining	:	Heavy Size</a:t>
          </a:r>
          <a:endParaRPr lang="en-US" sz="1100" kern="1200" dirty="0"/>
        </a:p>
      </dsp:txBody>
      <dsp:txXfrm rot="-5400000">
        <a:off x="2785955" y="130815"/>
        <a:ext cx="5191177" cy="2391713"/>
      </dsp:txXfrm>
    </dsp:sp>
    <dsp:sp modelId="{B5857C55-8701-40E0-BF2E-30A93967EAC1}">
      <dsp:nvSpPr>
        <dsp:cNvPr id="0" name=""/>
        <dsp:cNvSpPr/>
      </dsp:nvSpPr>
      <dsp:spPr>
        <a:xfrm>
          <a:off x="207672" y="773820"/>
          <a:ext cx="2578282" cy="11057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Facilities</a:t>
          </a:r>
          <a:endParaRPr lang="en-US" sz="3100" kern="1200" dirty="0"/>
        </a:p>
      </dsp:txBody>
      <dsp:txXfrm>
        <a:off x="261648" y="827796"/>
        <a:ext cx="2470330" cy="997749"/>
      </dsp:txXfrm>
    </dsp:sp>
    <dsp:sp modelId="{7CDE6777-88BF-4598-8F9F-AB469DB21DB0}">
      <dsp:nvSpPr>
        <dsp:cNvPr id="0" name=""/>
        <dsp:cNvSpPr/>
      </dsp:nvSpPr>
      <dsp:spPr>
        <a:xfrm rot="5400000">
          <a:off x="5025177" y="669933"/>
          <a:ext cx="862611" cy="5330970"/>
        </a:xfrm>
        <a:prstGeom prst="round2Same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Gantry Crane 	: 20 MT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Mobile Crane	: 40 MT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Rotators	: 80 MT</a:t>
          </a:r>
          <a:endParaRPr lang="en-US" sz="1400" kern="1200" dirty="0"/>
        </a:p>
      </dsp:txBody>
      <dsp:txXfrm rot="-5400000">
        <a:off x="2790998" y="2946222"/>
        <a:ext cx="5288861" cy="778393"/>
      </dsp:txXfrm>
    </dsp:sp>
    <dsp:sp modelId="{04C82419-59A0-4349-9726-1D1BF95EEEC3}">
      <dsp:nvSpPr>
        <dsp:cNvPr id="0" name=""/>
        <dsp:cNvSpPr/>
      </dsp:nvSpPr>
      <dsp:spPr>
        <a:xfrm>
          <a:off x="207672" y="2782568"/>
          <a:ext cx="2583325" cy="1105701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Handling</a:t>
          </a:r>
          <a:endParaRPr lang="en-US" sz="3100" kern="1200" dirty="0"/>
        </a:p>
      </dsp:txBody>
      <dsp:txXfrm>
        <a:off x="261648" y="2836544"/>
        <a:ext cx="2475373" cy="997749"/>
      </dsp:txXfrm>
    </dsp:sp>
    <dsp:sp modelId="{C97CF7B2-7383-4F12-A6B6-4A9E266C653D}">
      <dsp:nvSpPr>
        <dsp:cNvPr id="0" name=""/>
        <dsp:cNvSpPr/>
      </dsp:nvSpPr>
      <dsp:spPr>
        <a:xfrm rot="5400000">
          <a:off x="5226333" y="1906289"/>
          <a:ext cx="460300" cy="5330970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900 HP (Total)</a:t>
          </a:r>
          <a:endParaRPr lang="en-US" sz="1600" kern="1200" dirty="0"/>
        </a:p>
      </dsp:txBody>
      <dsp:txXfrm rot="-5400000">
        <a:off x="2790998" y="4364094"/>
        <a:ext cx="5308500" cy="415360"/>
      </dsp:txXfrm>
    </dsp:sp>
    <dsp:sp modelId="{EFD48138-4B01-4131-A98C-52C71D9B9EE1}">
      <dsp:nvSpPr>
        <dsp:cNvPr id="0" name=""/>
        <dsp:cNvSpPr/>
      </dsp:nvSpPr>
      <dsp:spPr>
        <a:xfrm>
          <a:off x="207672" y="4018924"/>
          <a:ext cx="2583325" cy="1105701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Power Connection</a:t>
          </a:r>
          <a:endParaRPr lang="en-US" sz="3100" kern="1200" dirty="0"/>
        </a:p>
      </dsp:txBody>
      <dsp:txXfrm>
        <a:off x="261648" y="4072900"/>
        <a:ext cx="2475373" cy="9977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06D33-EEAB-4C60-B7FF-4D8E5717ABEB}">
      <dsp:nvSpPr>
        <dsp:cNvPr id="0" name=""/>
        <dsp:cNvSpPr/>
      </dsp:nvSpPr>
      <dsp:spPr>
        <a:xfrm>
          <a:off x="0" y="399013"/>
          <a:ext cx="8229600" cy="8874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…. FIRST AND FOREMOST</a:t>
          </a:r>
          <a:endParaRPr lang="en-US" sz="3700" kern="1200" dirty="0"/>
        </a:p>
      </dsp:txBody>
      <dsp:txXfrm>
        <a:off x="43321" y="442334"/>
        <a:ext cx="8142958" cy="800803"/>
      </dsp:txXfrm>
    </dsp:sp>
    <dsp:sp modelId="{2484D9C8-01EA-4F91-829D-E127D2E235E0}">
      <dsp:nvSpPr>
        <dsp:cNvPr id="0" name=""/>
        <dsp:cNvSpPr/>
      </dsp:nvSpPr>
      <dsp:spPr>
        <a:xfrm>
          <a:off x="0" y="1286459"/>
          <a:ext cx="8229600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smtClean="0"/>
            <a:t>Customer driven with USER SPECIFIC EXECUTION</a:t>
          </a:r>
          <a:endParaRPr lang="en-US" sz="2900" kern="1200" dirty="0"/>
        </a:p>
      </dsp:txBody>
      <dsp:txXfrm>
        <a:off x="0" y="1286459"/>
        <a:ext cx="8229600" cy="612720"/>
      </dsp:txXfrm>
    </dsp:sp>
    <dsp:sp modelId="{8335DE15-A1AD-4D47-95B9-C4BB89C3BEB2}">
      <dsp:nvSpPr>
        <dsp:cNvPr id="0" name=""/>
        <dsp:cNvSpPr/>
      </dsp:nvSpPr>
      <dsp:spPr>
        <a:xfrm>
          <a:off x="0" y="1899179"/>
          <a:ext cx="8229600" cy="88744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…. COMMITTED TO EXCELLENCE</a:t>
          </a:r>
          <a:endParaRPr lang="en-US" sz="3700" kern="1200" dirty="0"/>
        </a:p>
      </dsp:txBody>
      <dsp:txXfrm>
        <a:off x="43321" y="1942500"/>
        <a:ext cx="8142958" cy="800803"/>
      </dsp:txXfrm>
    </dsp:sp>
    <dsp:sp modelId="{417D8F37-222B-4CDD-849B-6FEBF5A293A3}">
      <dsp:nvSpPr>
        <dsp:cNvPr id="0" name=""/>
        <dsp:cNvSpPr/>
      </dsp:nvSpPr>
      <dsp:spPr>
        <a:xfrm>
          <a:off x="0" y="2786624"/>
          <a:ext cx="8229600" cy="134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smtClean="0"/>
            <a:t>Equipment Performance, Quality, Timely Delivery and After-Sales-Service, THERMODYNE strives continuously to be FIRST among the Best.</a:t>
          </a:r>
          <a:endParaRPr lang="en-US" sz="2900" kern="1200" dirty="0"/>
        </a:p>
      </dsp:txBody>
      <dsp:txXfrm>
        <a:off x="0" y="2786624"/>
        <a:ext cx="8229600" cy="134032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BDF3A-B975-4670-9CB3-B9CCF927E97E}">
      <dsp:nvSpPr>
        <dsp:cNvPr id="0" name=""/>
        <dsp:cNvSpPr/>
      </dsp:nvSpPr>
      <dsp:spPr>
        <a:xfrm>
          <a:off x="0" y="856558"/>
          <a:ext cx="2625337" cy="15752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TECHNOLOGY EXPORT</a:t>
          </a:r>
          <a:endParaRPr lang="en-US" sz="3100" kern="1200" dirty="0"/>
        </a:p>
      </dsp:txBody>
      <dsp:txXfrm>
        <a:off x="0" y="856558"/>
        <a:ext cx="2625337" cy="1575202"/>
      </dsp:txXfrm>
    </dsp:sp>
    <dsp:sp modelId="{57C807BB-C6AA-4F88-B5B3-1B1150D4BD65}">
      <dsp:nvSpPr>
        <dsp:cNvPr id="0" name=""/>
        <dsp:cNvSpPr/>
      </dsp:nvSpPr>
      <dsp:spPr>
        <a:xfrm>
          <a:off x="2887871" y="856558"/>
          <a:ext cx="2625337" cy="1575202"/>
        </a:xfrm>
        <a:prstGeom prst="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PRODUCT EXPORT</a:t>
          </a:r>
          <a:endParaRPr lang="en-US" sz="3100" kern="1200" dirty="0"/>
        </a:p>
      </dsp:txBody>
      <dsp:txXfrm>
        <a:off x="2887871" y="856558"/>
        <a:ext cx="2625337" cy="1575202"/>
      </dsp:txXfrm>
    </dsp:sp>
    <dsp:sp modelId="{EC55DF6A-9718-422C-ABCA-5822E9EA7725}">
      <dsp:nvSpPr>
        <dsp:cNvPr id="0" name=""/>
        <dsp:cNvSpPr/>
      </dsp:nvSpPr>
      <dsp:spPr>
        <a:xfrm>
          <a:off x="5775742" y="856558"/>
          <a:ext cx="2625337" cy="1575202"/>
        </a:xfrm>
        <a:prstGeom prst="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WATER TUBE BOILERS</a:t>
          </a:r>
          <a:endParaRPr lang="en-US" sz="3100" kern="1200" dirty="0"/>
        </a:p>
      </dsp:txBody>
      <dsp:txXfrm>
        <a:off x="5775742" y="856558"/>
        <a:ext cx="2625337" cy="1575202"/>
      </dsp:txXfrm>
    </dsp:sp>
    <dsp:sp modelId="{47524E75-A975-48F7-A7F6-DE9974FB08D8}">
      <dsp:nvSpPr>
        <dsp:cNvPr id="0" name=""/>
        <dsp:cNvSpPr/>
      </dsp:nvSpPr>
      <dsp:spPr>
        <a:xfrm>
          <a:off x="0" y="2694294"/>
          <a:ext cx="2625337" cy="1575202"/>
        </a:xfrm>
        <a:prstGeom prst="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PACKAGE / COMPO BOILERS</a:t>
          </a:r>
          <a:endParaRPr lang="en-US" sz="3100" kern="1200" dirty="0"/>
        </a:p>
      </dsp:txBody>
      <dsp:txXfrm>
        <a:off x="0" y="2694294"/>
        <a:ext cx="2625337" cy="1575202"/>
      </dsp:txXfrm>
    </dsp:sp>
    <dsp:sp modelId="{521E717E-20CE-41BA-A5CE-F3547CEA2ECF}">
      <dsp:nvSpPr>
        <dsp:cNvPr id="0" name=""/>
        <dsp:cNvSpPr/>
      </dsp:nvSpPr>
      <dsp:spPr>
        <a:xfrm>
          <a:off x="2887871" y="2694294"/>
          <a:ext cx="2625337" cy="1575202"/>
        </a:xfrm>
        <a:prstGeom prst="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REVAMP / UPGRADATION</a:t>
          </a:r>
          <a:endParaRPr lang="en-US" sz="3100" kern="1200" dirty="0"/>
        </a:p>
      </dsp:txBody>
      <dsp:txXfrm>
        <a:off x="2887871" y="2694294"/>
        <a:ext cx="2625337" cy="1575202"/>
      </dsp:txXfrm>
    </dsp:sp>
    <dsp:sp modelId="{7FA3A2B7-5701-4046-9A55-E79A871D68FD}">
      <dsp:nvSpPr>
        <dsp:cNvPr id="0" name=""/>
        <dsp:cNvSpPr/>
      </dsp:nvSpPr>
      <dsp:spPr>
        <a:xfrm>
          <a:off x="5775742" y="2694294"/>
          <a:ext cx="2625337" cy="1575202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PROCESS EQUIPMENT / COMPONENTS</a:t>
          </a:r>
          <a:endParaRPr lang="en-US" sz="3100" kern="1200" dirty="0"/>
        </a:p>
      </dsp:txBody>
      <dsp:txXfrm>
        <a:off x="5775742" y="2694294"/>
        <a:ext cx="2625337" cy="15752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87F6A-51B7-4936-9CE3-497A8560AD02}">
      <dsp:nvSpPr>
        <dsp:cNvPr id="0" name=""/>
        <dsp:cNvSpPr/>
      </dsp:nvSpPr>
      <dsp:spPr>
        <a:xfrm>
          <a:off x="1984" y="0"/>
          <a:ext cx="1946895" cy="4525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FUEL</a:t>
          </a:r>
        </a:p>
      </dsp:txBody>
      <dsp:txXfrm>
        <a:off x="1984" y="0"/>
        <a:ext cx="1946895" cy="1357788"/>
      </dsp:txXfrm>
    </dsp:sp>
    <dsp:sp modelId="{E2678385-A8B9-4AE0-8C33-DF64E89CFC38}">
      <dsp:nvSpPr>
        <dsp:cNvPr id="0" name=""/>
        <dsp:cNvSpPr/>
      </dsp:nvSpPr>
      <dsp:spPr>
        <a:xfrm>
          <a:off x="225339" y="1070930"/>
          <a:ext cx="1458535" cy="974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Fossil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Coal, Oil, Gas, Low Heat Gases</a:t>
          </a:r>
          <a:endParaRPr lang="en-US" sz="1050" kern="1200" dirty="0"/>
        </a:p>
      </dsp:txBody>
      <dsp:txXfrm>
        <a:off x="253896" y="1099487"/>
        <a:ext cx="1401421" cy="917885"/>
      </dsp:txXfrm>
    </dsp:sp>
    <dsp:sp modelId="{947575BB-67B1-48A7-8A9C-C126B17ED2CA}">
      <dsp:nvSpPr>
        <dsp:cNvPr id="0" name=""/>
        <dsp:cNvSpPr/>
      </dsp:nvSpPr>
      <dsp:spPr>
        <a:xfrm>
          <a:off x="50640" y="2114120"/>
          <a:ext cx="1849581" cy="974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Renewable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Bagasse, Rice Husk, Mustard/Soya Husk, Palm Fibre and Shell, Wood Waste, Palm Empty Fruit Bunch, Other Biomass Fuels, Biogas.</a:t>
          </a:r>
          <a:endParaRPr lang="en-US" sz="1050" kern="1200" dirty="0"/>
        </a:p>
      </dsp:txBody>
      <dsp:txXfrm>
        <a:off x="79197" y="2142677"/>
        <a:ext cx="1792467" cy="917885"/>
      </dsp:txXfrm>
    </dsp:sp>
    <dsp:sp modelId="{62EDED28-30F1-48BC-A239-EB9A03932AE6}">
      <dsp:nvSpPr>
        <dsp:cNvPr id="0" name=""/>
        <dsp:cNvSpPr/>
      </dsp:nvSpPr>
      <dsp:spPr>
        <a:xfrm>
          <a:off x="266987" y="3330060"/>
          <a:ext cx="1416887" cy="974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Specialty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Refuse Derived Fuel (RDF)Spent Wash (Distillery)Poultry Litter	</a:t>
          </a:r>
          <a:endParaRPr lang="en-US" sz="1050" kern="1200" dirty="0"/>
        </a:p>
      </dsp:txBody>
      <dsp:txXfrm>
        <a:off x="295544" y="3358617"/>
        <a:ext cx="1359773" cy="917885"/>
      </dsp:txXfrm>
    </dsp:sp>
    <dsp:sp modelId="{DE4DD7D2-AF07-40EC-939B-51D4DA95A781}">
      <dsp:nvSpPr>
        <dsp:cNvPr id="0" name=""/>
        <dsp:cNvSpPr/>
      </dsp:nvSpPr>
      <dsp:spPr>
        <a:xfrm>
          <a:off x="2094896" y="0"/>
          <a:ext cx="1946895" cy="4525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CONFIGURATION</a:t>
          </a:r>
          <a:endParaRPr lang="en-US" sz="2000" kern="1200" dirty="0"/>
        </a:p>
      </dsp:txBody>
      <dsp:txXfrm>
        <a:off x="2094896" y="0"/>
        <a:ext cx="1946895" cy="1357788"/>
      </dsp:txXfrm>
    </dsp:sp>
    <dsp:sp modelId="{A82853F7-D3A9-4159-BD6C-008A8FABEFE7}">
      <dsp:nvSpPr>
        <dsp:cNvPr id="0" name=""/>
        <dsp:cNvSpPr/>
      </dsp:nvSpPr>
      <dsp:spPr>
        <a:xfrm>
          <a:off x="4187808" y="0"/>
          <a:ext cx="1946895" cy="4525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COMBUSTION SYSTEM</a:t>
          </a:r>
          <a:endParaRPr lang="en-US" sz="2000" kern="1200" dirty="0"/>
        </a:p>
      </dsp:txBody>
      <dsp:txXfrm>
        <a:off x="4187808" y="0"/>
        <a:ext cx="1946895" cy="1357788"/>
      </dsp:txXfrm>
    </dsp:sp>
    <dsp:sp modelId="{F0144961-9145-439E-BD62-1A7AFAEC3133}">
      <dsp:nvSpPr>
        <dsp:cNvPr id="0" name=""/>
        <dsp:cNvSpPr/>
      </dsp:nvSpPr>
      <dsp:spPr>
        <a:xfrm>
          <a:off x="4400549" y="1114420"/>
          <a:ext cx="1557516" cy="17351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Travelling Grate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Reciprocating Grate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Dumping Grate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Fixed Grate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Fluidized Bed Combustor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Oil / Gas Burners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Distillery Spent Wash Burners</a:t>
          </a:r>
          <a:endParaRPr lang="en-US" sz="1000" kern="1200" dirty="0"/>
        </a:p>
      </dsp:txBody>
      <dsp:txXfrm>
        <a:off x="4446167" y="1160038"/>
        <a:ext cx="1466280" cy="1643872"/>
      </dsp:txXfrm>
    </dsp:sp>
    <dsp:sp modelId="{41ED9632-A073-4645-BFE4-3E66EF56B98B}">
      <dsp:nvSpPr>
        <dsp:cNvPr id="0" name=""/>
        <dsp:cNvSpPr/>
      </dsp:nvSpPr>
      <dsp:spPr>
        <a:xfrm>
          <a:off x="2342954" y="893836"/>
          <a:ext cx="1557531" cy="1183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Bi-Drum  - Water Tube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Single Drum – Water Tube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Packaged – Smoke Tube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Compo type</a:t>
          </a:r>
          <a:endParaRPr lang="en-US" sz="1000" kern="1200" dirty="0"/>
        </a:p>
      </dsp:txBody>
      <dsp:txXfrm>
        <a:off x="2377624" y="928506"/>
        <a:ext cx="1488191" cy="1114385"/>
      </dsp:txXfrm>
    </dsp:sp>
    <dsp:sp modelId="{5C898062-B934-4C10-8345-B77426493BCA}">
      <dsp:nvSpPr>
        <dsp:cNvPr id="0" name=""/>
        <dsp:cNvSpPr/>
      </dsp:nvSpPr>
      <dsp:spPr>
        <a:xfrm>
          <a:off x="6282704" y="0"/>
          <a:ext cx="1946895" cy="4525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PARAMETERS</a:t>
          </a:r>
          <a:endParaRPr lang="en-US" sz="2000" kern="1200" dirty="0"/>
        </a:p>
      </dsp:txBody>
      <dsp:txXfrm>
        <a:off x="6282704" y="0"/>
        <a:ext cx="1946895" cy="1357788"/>
      </dsp:txXfrm>
    </dsp:sp>
    <dsp:sp modelId="{82B1C094-034B-42AA-A3AA-D54501092D8F}">
      <dsp:nvSpPr>
        <dsp:cNvPr id="0" name=""/>
        <dsp:cNvSpPr/>
      </dsp:nvSpPr>
      <dsp:spPr>
        <a:xfrm>
          <a:off x="6472248" y="971550"/>
          <a:ext cx="1579445" cy="17149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1 to 200 TPH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7 kg/sq.cm(g) to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125 kg/sq.cm(g)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Dry Saturated or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Superheated</a:t>
          </a:r>
          <a:endParaRPr lang="en-US" sz="1000" kern="1200" dirty="0"/>
        </a:p>
      </dsp:txBody>
      <dsp:txXfrm>
        <a:off x="6518508" y="1017810"/>
        <a:ext cx="1486925" cy="16224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7604F-0588-4125-84B5-2AC356476B8B}">
      <dsp:nvSpPr>
        <dsp:cNvPr id="0" name=""/>
        <dsp:cNvSpPr/>
      </dsp:nvSpPr>
      <dsp:spPr>
        <a:xfrm>
          <a:off x="0" y="36561"/>
          <a:ext cx="8229600" cy="5036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Travelling Grate Fired </a:t>
          </a:r>
        </a:p>
      </dsp:txBody>
      <dsp:txXfrm>
        <a:off x="24588" y="61149"/>
        <a:ext cx="8180424" cy="454509"/>
      </dsp:txXfrm>
    </dsp:sp>
    <dsp:sp modelId="{2D663A9B-2AA1-4DF5-8BB0-7F91B603E27F}">
      <dsp:nvSpPr>
        <dsp:cNvPr id="0" name=""/>
        <dsp:cNvSpPr/>
      </dsp:nvSpPr>
      <dsp:spPr>
        <a:xfrm>
          <a:off x="0" y="600726"/>
          <a:ext cx="8229600" cy="503685"/>
        </a:xfrm>
        <a:prstGeom prst="roundRect">
          <a:avLst/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Dump Grate Fired </a:t>
          </a:r>
        </a:p>
      </dsp:txBody>
      <dsp:txXfrm>
        <a:off x="24588" y="625314"/>
        <a:ext cx="8180424" cy="454509"/>
      </dsp:txXfrm>
    </dsp:sp>
    <dsp:sp modelId="{F677C402-176B-46D0-8D21-133A4FAB5681}">
      <dsp:nvSpPr>
        <dsp:cNvPr id="0" name=""/>
        <dsp:cNvSpPr/>
      </dsp:nvSpPr>
      <dsp:spPr>
        <a:xfrm>
          <a:off x="0" y="1164891"/>
          <a:ext cx="8229600" cy="503685"/>
        </a:xfrm>
        <a:prstGeom prst="roundRect">
          <a:avLst/>
        </a:prstGeom>
        <a:solidFill>
          <a:schemeClr val="accent3"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Reciprocating Grate Fired</a:t>
          </a:r>
        </a:p>
      </dsp:txBody>
      <dsp:txXfrm>
        <a:off x="24588" y="1189479"/>
        <a:ext cx="8180424" cy="454509"/>
      </dsp:txXfrm>
    </dsp:sp>
    <dsp:sp modelId="{FEFDF340-39C3-4E8D-99D5-BE122144A589}">
      <dsp:nvSpPr>
        <dsp:cNvPr id="0" name=""/>
        <dsp:cNvSpPr/>
      </dsp:nvSpPr>
      <dsp:spPr>
        <a:xfrm>
          <a:off x="0" y="1729056"/>
          <a:ext cx="8229600" cy="503685"/>
        </a:xfrm>
        <a:prstGeom prst="roundRect">
          <a:avLst/>
        </a:prstGeom>
        <a:solidFill>
          <a:schemeClr val="accent3"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Fixed Grate Fired</a:t>
          </a:r>
        </a:p>
      </dsp:txBody>
      <dsp:txXfrm>
        <a:off x="24588" y="1753644"/>
        <a:ext cx="8180424" cy="454509"/>
      </dsp:txXfrm>
    </dsp:sp>
    <dsp:sp modelId="{B7C392AD-5FD5-47D4-B3EA-D0C26C1DE294}">
      <dsp:nvSpPr>
        <dsp:cNvPr id="0" name=""/>
        <dsp:cNvSpPr/>
      </dsp:nvSpPr>
      <dsp:spPr>
        <a:xfrm>
          <a:off x="0" y="2293221"/>
          <a:ext cx="8229600" cy="503685"/>
        </a:xfrm>
        <a:prstGeom prst="roundRect">
          <a:avLst/>
        </a:prstGeom>
        <a:solidFill>
          <a:schemeClr val="accent3"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Bubbling Fluidised Bed</a:t>
          </a:r>
        </a:p>
      </dsp:txBody>
      <dsp:txXfrm>
        <a:off x="24588" y="2317809"/>
        <a:ext cx="8180424" cy="454509"/>
      </dsp:txXfrm>
    </dsp:sp>
    <dsp:sp modelId="{3B373A79-CDE0-4085-9236-F8AEA371E646}">
      <dsp:nvSpPr>
        <dsp:cNvPr id="0" name=""/>
        <dsp:cNvSpPr/>
      </dsp:nvSpPr>
      <dsp:spPr>
        <a:xfrm>
          <a:off x="0" y="2857386"/>
          <a:ext cx="8229600" cy="503685"/>
        </a:xfrm>
        <a:prstGeom prst="roundRect">
          <a:avLst/>
        </a:prstGeom>
        <a:solidFill>
          <a:schemeClr val="accent3"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Oil /Gas Fired</a:t>
          </a:r>
        </a:p>
      </dsp:txBody>
      <dsp:txXfrm>
        <a:off x="24588" y="2881974"/>
        <a:ext cx="8180424" cy="454509"/>
      </dsp:txXfrm>
    </dsp:sp>
    <dsp:sp modelId="{3B63ED0C-823D-480E-B96D-7E26E2AA4EDB}">
      <dsp:nvSpPr>
        <dsp:cNvPr id="0" name=""/>
        <dsp:cNvSpPr/>
      </dsp:nvSpPr>
      <dsp:spPr>
        <a:xfrm>
          <a:off x="0" y="3421551"/>
          <a:ext cx="8229600" cy="503685"/>
        </a:xfrm>
        <a:prstGeom prst="roundRect">
          <a:avLst/>
        </a:prstGeom>
        <a:solidFill>
          <a:schemeClr val="accent3"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Heat Recovery</a:t>
          </a:r>
        </a:p>
      </dsp:txBody>
      <dsp:txXfrm>
        <a:off x="24588" y="3446139"/>
        <a:ext cx="8180424" cy="454509"/>
      </dsp:txXfrm>
    </dsp:sp>
    <dsp:sp modelId="{70E43181-77B7-4DEB-8A39-84B48B257CB4}">
      <dsp:nvSpPr>
        <dsp:cNvPr id="0" name=""/>
        <dsp:cNvSpPr/>
      </dsp:nvSpPr>
      <dsp:spPr>
        <a:xfrm>
          <a:off x="0" y="3985716"/>
          <a:ext cx="8229600" cy="503685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Water Tube – Fire Tube - Compo</a:t>
          </a:r>
          <a:endParaRPr lang="en-US" sz="2100" kern="1200" dirty="0" smtClean="0"/>
        </a:p>
      </dsp:txBody>
      <dsp:txXfrm>
        <a:off x="24588" y="4010304"/>
        <a:ext cx="8180424" cy="4545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7604F-0588-4125-84B5-2AC356476B8B}">
      <dsp:nvSpPr>
        <dsp:cNvPr id="0" name=""/>
        <dsp:cNvSpPr/>
      </dsp:nvSpPr>
      <dsp:spPr>
        <a:xfrm>
          <a:off x="0" y="4075"/>
          <a:ext cx="8215370" cy="3677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dirty="0" smtClean="0"/>
            <a:t>Sugar</a:t>
          </a:r>
          <a:endParaRPr lang="en-US" sz="2800" kern="1200" dirty="0" smtClean="0"/>
        </a:p>
      </dsp:txBody>
      <dsp:txXfrm>
        <a:off x="17954" y="22029"/>
        <a:ext cx="8179462" cy="331887"/>
      </dsp:txXfrm>
    </dsp:sp>
    <dsp:sp modelId="{0F01EF9E-34B9-4A79-A7BF-A95395A9B6FC}">
      <dsp:nvSpPr>
        <dsp:cNvPr id="0" name=""/>
        <dsp:cNvSpPr/>
      </dsp:nvSpPr>
      <dsp:spPr>
        <a:xfrm>
          <a:off x="0" y="379675"/>
          <a:ext cx="8215370" cy="367795"/>
        </a:xfrm>
        <a:prstGeom prst="roundRect">
          <a:avLst/>
        </a:prstGeom>
        <a:solidFill>
          <a:schemeClr val="accent3">
            <a:hueOff val="937522"/>
            <a:satOff val="-1407"/>
            <a:lumOff val="-2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Paper</a:t>
          </a:r>
          <a:endParaRPr lang="en-US" sz="2800" kern="1200"/>
        </a:p>
      </dsp:txBody>
      <dsp:txXfrm>
        <a:off x="17954" y="397629"/>
        <a:ext cx="8179462" cy="331887"/>
      </dsp:txXfrm>
    </dsp:sp>
    <dsp:sp modelId="{B5FFF9CD-99C1-4030-ACAD-C834BACBCFD5}">
      <dsp:nvSpPr>
        <dsp:cNvPr id="0" name=""/>
        <dsp:cNvSpPr/>
      </dsp:nvSpPr>
      <dsp:spPr>
        <a:xfrm>
          <a:off x="0" y="755276"/>
          <a:ext cx="8215370" cy="367795"/>
        </a:xfrm>
        <a:prstGeom prst="round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Co-Gen</a:t>
          </a:r>
          <a:endParaRPr lang="en-US" sz="2800" kern="1200"/>
        </a:p>
      </dsp:txBody>
      <dsp:txXfrm>
        <a:off x="17954" y="773230"/>
        <a:ext cx="8179462" cy="331887"/>
      </dsp:txXfrm>
    </dsp:sp>
    <dsp:sp modelId="{FFE9979F-B466-4991-9087-F2B6AFCFCFC7}">
      <dsp:nvSpPr>
        <dsp:cNvPr id="0" name=""/>
        <dsp:cNvSpPr/>
      </dsp:nvSpPr>
      <dsp:spPr>
        <a:xfrm>
          <a:off x="0" y="1130876"/>
          <a:ext cx="8215370" cy="367795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Independent Power</a:t>
          </a:r>
          <a:endParaRPr lang="en-US" sz="2800" kern="1200"/>
        </a:p>
      </dsp:txBody>
      <dsp:txXfrm>
        <a:off x="17954" y="1148830"/>
        <a:ext cx="8179462" cy="331887"/>
      </dsp:txXfrm>
    </dsp:sp>
    <dsp:sp modelId="{4413242F-1DFA-4701-8756-C87ACCA8761B}">
      <dsp:nvSpPr>
        <dsp:cNvPr id="0" name=""/>
        <dsp:cNvSpPr/>
      </dsp:nvSpPr>
      <dsp:spPr>
        <a:xfrm>
          <a:off x="0" y="1506477"/>
          <a:ext cx="8215370" cy="367795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Captive Power</a:t>
          </a:r>
          <a:endParaRPr lang="en-US" sz="2800" kern="1200"/>
        </a:p>
      </dsp:txBody>
      <dsp:txXfrm>
        <a:off x="17954" y="1524431"/>
        <a:ext cx="8179462" cy="331887"/>
      </dsp:txXfrm>
    </dsp:sp>
    <dsp:sp modelId="{1CA094E1-D62A-4C12-99C7-2DC2E2A88225}">
      <dsp:nvSpPr>
        <dsp:cNvPr id="0" name=""/>
        <dsp:cNvSpPr/>
      </dsp:nvSpPr>
      <dsp:spPr>
        <a:xfrm>
          <a:off x="0" y="1882077"/>
          <a:ext cx="8215370" cy="367795"/>
        </a:xfrm>
        <a:prstGeom prst="roundRect">
          <a:avLst/>
        </a:prstGeom>
        <a:solidFill>
          <a:schemeClr val="accent3">
            <a:hueOff val="4687610"/>
            <a:satOff val="-7033"/>
            <a:lumOff val="-11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Distillery</a:t>
          </a:r>
          <a:endParaRPr lang="en-US" sz="2800" kern="1200"/>
        </a:p>
      </dsp:txBody>
      <dsp:txXfrm>
        <a:off x="17954" y="1900031"/>
        <a:ext cx="8179462" cy="331887"/>
      </dsp:txXfrm>
    </dsp:sp>
    <dsp:sp modelId="{1D3F9B13-0504-41E0-9255-6D1006A6FF53}">
      <dsp:nvSpPr>
        <dsp:cNvPr id="0" name=""/>
        <dsp:cNvSpPr/>
      </dsp:nvSpPr>
      <dsp:spPr>
        <a:xfrm>
          <a:off x="0" y="2257678"/>
          <a:ext cx="8215370" cy="367795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Textile Processing</a:t>
          </a:r>
          <a:endParaRPr lang="en-US" sz="2800" kern="1200"/>
        </a:p>
      </dsp:txBody>
      <dsp:txXfrm>
        <a:off x="17954" y="2275632"/>
        <a:ext cx="8179462" cy="331887"/>
      </dsp:txXfrm>
    </dsp:sp>
    <dsp:sp modelId="{F99C1FA1-38A9-47CD-B2C9-9B9512044D0A}">
      <dsp:nvSpPr>
        <dsp:cNvPr id="0" name=""/>
        <dsp:cNvSpPr/>
      </dsp:nvSpPr>
      <dsp:spPr>
        <a:xfrm>
          <a:off x="0" y="2633279"/>
          <a:ext cx="8215370" cy="367795"/>
        </a:xfrm>
        <a:prstGeom prst="roundRect">
          <a:avLst/>
        </a:prstGeom>
        <a:solidFill>
          <a:schemeClr val="accent3">
            <a:hueOff val="6562654"/>
            <a:satOff val="-9847"/>
            <a:lumOff val="-16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Rubber</a:t>
          </a:r>
          <a:endParaRPr lang="en-US" sz="2800" kern="1200"/>
        </a:p>
      </dsp:txBody>
      <dsp:txXfrm>
        <a:off x="17954" y="2651233"/>
        <a:ext cx="8179462" cy="331887"/>
      </dsp:txXfrm>
    </dsp:sp>
    <dsp:sp modelId="{2F0E29EF-E977-46A2-A79B-2E78D944F912}">
      <dsp:nvSpPr>
        <dsp:cNvPr id="0" name=""/>
        <dsp:cNvSpPr/>
      </dsp:nvSpPr>
      <dsp:spPr>
        <a:xfrm>
          <a:off x="0" y="3008879"/>
          <a:ext cx="8215370" cy="367795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Food &amp; Pharma</a:t>
          </a:r>
          <a:endParaRPr lang="en-US" sz="2800" kern="1200"/>
        </a:p>
      </dsp:txBody>
      <dsp:txXfrm>
        <a:off x="17954" y="3026833"/>
        <a:ext cx="8179462" cy="331887"/>
      </dsp:txXfrm>
    </dsp:sp>
    <dsp:sp modelId="{71376997-FBE8-49F3-9A64-8DCAE0DF419C}">
      <dsp:nvSpPr>
        <dsp:cNvPr id="0" name=""/>
        <dsp:cNvSpPr/>
      </dsp:nvSpPr>
      <dsp:spPr>
        <a:xfrm>
          <a:off x="0" y="3384480"/>
          <a:ext cx="8215370" cy="367795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Sponge Iron</a:t>
          </a:r>
          <a:endParaRPr lang="en-US" sz="2800" kern="1200"/>
        </a:p>
      </dsp:txBody>
      <dsp:txXfrm>
        <a:off x="17954" y="3402434"/>
        <a:ext cx="8179462" cy="331887"/>
      </dsp:txXfrm>
    </dsp:sp>
    <dsp:sp modelId="{E497EC53-B7AC-4D66-BC47-F2EF7FAAC1FB}">
      <dsp:nvSpPr>
        <dsp:cNvPr id="0" name=""/>
        <dsp:cNvSpPr/>
      </dsp:nvSpPr>
      <dsp:spPr>
        <a:xfrm>
          <a:off x="0" y="3760080"/>
          <a:ext cx="8215370" cy="367795"/>
        </a:xfrm>
        <a:prstGeom prst="round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Chemical / Petrochemical</a:t>
          </a:r>
          <a:endParaRPr lang="en-US" sz="2800" kern="1200"/>
        </a:p>
      </dsp:txBody>
      <dsp:txXfrm>
        <a:off x="17954" y="3778034"/>
        <a:ext cx="8179462" cy="331887"/>
      </dsp:txXfrm>
    </dsp:sp>
    <dsp:sp modelId="{A06457C7-AF44-4CED-9011-AA65E475070D}">
      <dsp:nvSpPr>
        <dsp:cNvPr id="0" name=""/>
        <dsp:cNvSpPr/>
      </dsp:nvSpPr>
      <dsp:spPr>
        <a:xfrm>
          <a:off x="0" y="4135681"/>
          <a:ext cx="8215370" cy="367795"/>
        </a:xfrm>
        <a:prstGeom prst="roundRect">
          <a:avLst/>
        </a:prstGeom>
        <a:solidFill>
          <a:schemeClr val="accent3">
            <a:hueOff val="10312742"/>
            <a:satOff val="-15473"/>
            <a:lumOff val="-25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Palm Oil</a:t>
          </a:r>
          <a:endParaRPr lang="en-US" sz="2800" kern="1200"/>
        </a:p>
      </dsp:txBody>
      <dsp:txXfrm>
        <a:off x="17954" y="4153635"/>
        <a:ext cx="8179462" cy="331887"/>
      </dsp:txXfrm>
    </dsp:sp>
    <dsp:sp modelId="{B654CEA2-D151-438E-BCAC-094A15F40671}">
      <dsp:nvSpPr>
        <dsp:cNvPr id="0" name=""/>
        <dsp:cNvSpPr/>
      </dsp:nvSpPr>
      <dsp:spPr>
        <a:xfrm>
          <a:off x="0" y="4511282"/>
          <a:ext cx="8215370" cy="367795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smtClean="0"/>
            <a:t>Other Process Heat Applications</a:t>
          </a:r>
          <a:endParaRPr lang="en-US" sz="2800" kern="1200"/>
        </a:p>
      </dsp:txBody>
      <dsp:txXfrm>
        <a:off x="17954" y="4529236"/>
        <a:ext cx="8179462" cy="3318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7604F-0588-4125-84B5-2AC356476B8B}">
      <dsp:nvSpPr>
        <dsp:cNvPr id="0" name=""/>
        <dsp:cNvSpPr/>
      </dsp:nvSpPr>
      <dsp:spPr>
        <a:xfrm>
          <a:off x="0" y="9246"/>
          <a:ext cx="8229600" cy="13911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Gas Turbine Exhaust</a:t>
          </a:r>
        </a:p>
      </dsp:txBody>
      <dsp:txXfrm>
        <a:off x="67909" y="77155"/>
        <a:ext cx="8093782" cy="1255312"/>
      </dsp:txXfrm>
    </dsp:sp>
    <dsp:sp modelId="{7BF5DC87-3272-436B-AAB8-C0E811BA3BE7}">
      <dsp:nvSpPr>
        <dsp:cNvPr id="0" name=""/>
        <dsp:cNvSpPr/>
      </dsp:nvSpPr>
      <dsp:spPr>
        <a:xfrm>
          <a:off x="0" y="1567416"/>
          <a:ext cx="8229600" cy="139113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Diesel Engine Exhaust</a:t>
          </a:r>
        </a:p>
      </dsp:txBody>
      <dsp:txXfrm>
        <a:off x="67909" y="1635325"/>
        <a:ext cx="8093782" cy="1255312"/>
      </dsp:txXfrm>
    </dsp:sp>
    <dsp:sp modelId="{DE757E03-1B27-4ECD-A34D-B1E14CC778E8}">
      <dsp:nvSpPr>
        <dsp:cNvPr id="0" name=""/>
        <dsp:cNvSpPr/>
      </dsp:nvSpPr>
      <dsp:spPr>
        <a:xfrm>
          <a:off x="0" y="3125586"/>
          <a:ext cx="8229600" cy="139113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Kiln Exhaust</a:t>
          </a:r>
        </a:p>
      </dsp:txBody>
      <dsp:txXfrm>
        <a:off x="67909" y="3193495"/>
        <a:ext cx="8093782" cy="12553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C48E9-129E-45EF-B747-C8AD240BAF16}">
      <dsp:nvSpPr>
        <dsp:cNvPr id="0" name=""/>
        <dsp:cNvSpPr/>
      </dsp:nvSpPr>
      <dsp:spPr>
        <a:xfrm>
          <a:off x="4420" y="0"/>
          <a:ext cx="1551086" cy="4525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INDUSTRIAL BOILERS</a:t>
          </a:r>
          <a:endParaRPr lang="en-US" sz="2100" kern="1200" dirty="0"/>
        </a:p>
      </dsp:txBody>
      <dsp:txXfrm>
        <a:off x="4420" y="0"/>
        <a:ext cx="1551086" cy="1357788"/>
      </dsp:txXfrm>
    </dsp:sp>
    <dsp:sp modelId="{26BAA92E-4219-4A45-B341-0B8C090AD26F}">
      <dsp:nvSpPr>
        <dsp:cNvPr id="0" name=""/>
        <dsp:cNvSpPr/>
      </dsp:nvSpPr>
      <dsp:spPr>
        <a:xfrm>
          <a:off x="159528" y="1358009"/>
          <a:ext cx="1240869" cy="4345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Up to 200 TPH capacity, 125 atmospheres pressure</a:t>
          </a:r>
          <a:endParaRPr lang="en-US" sz="800" kern="1200" dirty="0"/>
        </a:p>
      </dsp:txBody>
      <dsp:txXfrm>
        <a:off x="172255" y="1370736"/>
        <a:ext cx="1215415" cy="409076"/>
      </dsp:txXfrm>
    </dsp:sp>
    <dsp:sp modelId="{E0C7E4DA-646F-435E-B7A2-BDDA51AE3739}">
      <dsp:nvSpPr>
        <dsp:cNvPr id="0" name=""/>
        <dsp:cNvSpPr/>
      </dsp:nvSpPr>
      <dsp:spPr>
        <a:xfrm>
          <a:off x="159528" y="1859390"/>
          <a:ext cx="1240869" cy="4345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Bagasse / Husk / Biomass Fired Boilers</a:t>
          </a:r>
          <a:endParaRPr lang="en-US" sz="800" kern="1200" dirty="0"/>
        </a:p>
      </dsp:txBody>
      <dsp:txXfrm>
        <a:off x="172255" y="1872117"/>
        <a:ext cx="1215415" cy="409076"/>
      </dsp:txXfrm>
    </dsp:sp>
    <dsp:sp modelId="{40430D50-DCFA-4811-A152-38535515137F}">
      <dsp:nvSpPr>
        <dsp:cNvPr id="0" name=""/>
        <dsp:cNvSpPr/>
      </dsp:nvSpPr>
      <dsp:spPr>
        <a:xfrm>
          <a:off x="159528" y="2360771"/>
          <a:ext cx="1240869" cy="4345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Coal / Oil / Gas Fired Boilers</a:t>
          </a:r>
          <a:endParaRPr lang="en-US" sz="800" kern="1200" dirty="0"/>
        </a:p>
      </dsp:txBody>
      <dsp:txXfrm>
        <a:off x="172255" y="2373498"/>
        <a:ext cx="1215415" cy="409076"/>
      </dsp:txXfrm>
    </dsp:sp>
    <dsp:sp modelId="{ADA54B5D-539B-4A0C-A220-7B0503EEC1EF}">
      <dsp:nvSpPr>
        <dsp:cNvPr id="0" name=""/>
        <dsp:cNvSpPr/>
      </dsp:nvSpPr>
      <dsp:spPr>
        <a:xfrm>
          <a:off x="159528" y="2862152"/>
          <a:ext cx="1240869" cy="4345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Heat Recovery Boilers</a:t>
          </a:r>
          <a:endParaRPr lang="en-US" sz="800" kern="1200" dirty="0"/>
        </a:p>
      </dsp:txBody>
      <dsp:txXfrm>
        <a:off x="172255" y="2874879"/>
        <a:ext cx="1215415" cy="409076"/>
      </dsp:txXfrm>
    </dsp:sp>
    <dsp:sp modelId="{B7BF35A4-8D31-4799-AFA2-96CF8EEE49A6}">
      <dsp:nvSpPr>
        <dsp:cNvPr id="0" name=""/>
        <dsp:cNvSpPr/>
      </dsp:nvSpPr>
      <dsp:spPr>
        <a:xfrm>
          <a:off x="159528" y="3363533"/>
          <a:ext cx="1240869" cy="4345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RDF (MSW) Fired Boilers</a:t>
          </a:r>
          <a:endParaRPr lang="en-US" sz="800" kern="1200" dirty="0"/>
        </a:p>
      </dsp:txBody>
      <dsp:txXfrm>
        <a:off x="172255" y="3376260"/>
        <a:ext cx="1215415" cy="409076"/>
      </dsp:txXfrm>
    </dsp:sp>
    <dsp:sp modelId="{7863D74A-0165-4CF7-97EF-F2E3383237E6}">
      <dsp:nvSpPr>
        <dsp:cNvPr id="0" name=""/>
        <dsp:cNvSpPr/>
      </dsp:nvSpPr>
      <dsp:spPr>
        <a:xfrm>
          <a:off x="159528" y="3864913"/>
          <a:ext cx="1240869" cy="4345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Spent Wash (Distillery) Boilers</a:t>
          </a:r>
          <a:endParaRPr lang="en-US" sz="800" kern="1200" dirty="0"/>
        </a:p>
      </dsp:txBody>
      <dsp:txXfrm>
        <a:off x="172255" y="3877640"/>
        <a:ext cx="1215415" cy="409076"/>
      </dsp:txXfrm>
    </dsp:sp>
    <dsp:sp modelId="{E4E0CD6E-CE4F-4313-857B-8D6012ACA151}">
      <dsp:nvSpPr>
        <dsp:cNvPr id="0" name=""/>
        <dsp:cNvSpPr/>
      </dsp:nvSpPr>
      <dsp:spPr>
        <a:xfrm>
          <a:off x="1671838" y="0"/>
          <a:ext cx="1551086" cy="4525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r>
            <a:rPr lang="en-US" sz="2100" b="1" kern="1200" dirty="0" smtClean="0"/>
            <a:t>COGEN SYSTEMS</a:t>
          </a:r>
          <a:endParaRPr lang="en-US" sz="2100" kern="1200" dirty="0"/>
        </a:p>
      </dsp:txBody>
      <dsp:txXfrm>
        <a:off x="1671838" y="0"/>
        <a:ext cx="1551086" cy="1357788"/>
      </dsp:txXfrm>
    </dsp:sp>
    <dsp:sp modelId="{B3F6BF19-08B6-41A1-A8C3-3D08CB411B1F}">
      <dsp:nvSpPr>
        <dsp:cNvPr id="0" name=""/>
        <dsp:cNvSpPr/>
      </dsp:nvSpPr>
      <dsp:spPr>
        <a:xfrm>
          <a:off x="1826947" y="1357788"/>
          <a:ext cx="1240869" cy="29418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Up to 50 TPH Steam and 5000 KW Power</a:t>
          </a:r>
          <a:endParaRPr lang="en-US" sz="800" kern="1200" dirty="0"/>
        </a:p>
      </dsp:txBody>
      <dsp:txXfrm>
        <a:off x="1863291" y="1394132"/>
        <a:ext cx="1168181" cy="2869187"/>
      </dsp:txXfrm>
    </dsp:sp>
    <dsp:sp modelId="{0C5734E2-067A-4B15-AF11-497D58C4FAA1}">
      <dsp:nvSpPr>
        <dsp:cNvPr id="0" name=""/>
        <dsp:cNvSpPr/>
      </dsp:nvSpPr>
      <dsp:spPr>
        <a:xfrm>
          <a:off x="3339256" y="0"/>
          <a:ext cx="1551086" cy="4525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r>
            <a:rPr lang="en-US" sz="2100" b="1" kern="1200" dirty="0" smtClean="0"/>
            <a:t>HEAT RECOVERY EQUIPMENT</a:t>
          </a:r>
          <a:endParaRPr lang="en-US" sz="2100" kern="1200" dirty="0"/>
        </a:p>
      </dsp:txBody>
      <dsp:txXfrm>
        <a:off x="3339256" y="0"/>
        <a:ext cx="1551086" cy="1357788"/>
      </dsp:txXfrm>
    </dsp:sp>
    <dsp:sp modelId="{8889451D-FDE6-4B71-9B3D-4764379139FD}">
      <dsp:nvSpPr>
        <dsp:cNvPr id="0" name=""/>
        <dsp:cNvSpPr/>
      </dsp:nvSpPr>
      <dsp:spPr>
        <a:xfrm>
          <a:off x="3494365" y="1358175"/>
          <a:ext cx="1240869" cy="8891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Air Repeaters</a:t>
          </a:r>
          <a:endParaRPr lang="en-US" sz="800" kern="1200" dirty="0"/>
        </a:p>
      </dsp:txBody>
      <dsp:txXfrm>
        <a:off x="3520408" y="1384218"/>
        <a:ext cx="1188783" cy="837084"/>
      </dsp:txXfrm>
    </dsp:sp>
    <dsp:sp modelId="{8762C562-8540-40AD-88F9-625B4F220686}">
      <dsp:nvSpPr>
        <dsp:cNvPr id="0" name=""/>
        <dsp:cNvSpPr/>
      </dsp:nvSpPr>
      <dsp:spPr>
        <a:xfrm>
          <a:off x="3494365" y="2384141"/>
          <a:ext cx="1240869" cy="8891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Economisers</a:t>
          </a:r>
          <a:endParaRPr lang="en-US" sz="800" kern="1200" dirty="0"/>
        </a:p>
      </dsp:txBody>
      <dsp:txXfrm>
        <a:off x="3520408" y="2410184"/>
        <a:ext cx="1188783" cy="837084"/>
      </dsp:txXfrm>
    </dsp:sp>
    <dsp:sp modelId="{649B1F71-033D-4525-ABC9-6FB5EB1ADAEE}">
      <dsp:nvSpPr>
        <dsp:cNvPr id="0" name=""/>
        <dsp:cNvSpPr/>
      </dsp:nvSpPr>
      <dsp:spPr>
        <a:xfrm>
          <a:off x="3494365" y="3410107"/>
          <a:ext cx="1240869" cy="8891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Feed Water Heaters</a:t>
          </a:r>
          <a:endParaRPr lang="en-US" sz="800" kern="1200" dirty="0"/>
        </a:p>
      </dsp:txBody>
      <dsp:txXfrm>
        <a:off x="3520408" y="3436150"/>
        <a:ext cx="1188783" cy="837084"/>
      </dsp:txXfrm>
    </dsp:sp>
    <dsp:sp modelId="{61400BAB-8DE4-4EEF-80FE-2B7081723F63}">
      <dsp:nvSpPr>
        <dsp:cNvPr id="0" name=""/>
        <dsp:cNvSpPr/>
      </dsp:nvSpPr>
      <dsp:spPr>
        <a:xfrm>
          <a:off x="5006674" y="0"/>
          <a:ext cx="1551086" cy="4525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 STEAM GENERATOR PRESSURE PARTS</a:t>
          </a:r>
          <a:endParaRPr lang="en-US" sz="2100" kern="1200" dirty="0"/>
        </a:p>
      </dsp:txBody>
      <dsp:txXfrm>
        <a:off x="5006674" y="0"/>
        <a:ext cx="1551086" cy="1357788"/>
      </dsp:txXfrm>
    </dsp:sp>
    <dsp:sp modelId="{4A05251F-8891-488F-9468-8950450757B7}">
      <dsp:nvSpPr>
        <dsp:cNvPr id="0" name=""/>
        <dsp:cNvSpPr/>
      </dsp:nvSpPr>
      <dsp:spPr>
        <a:xfrm>
          <a:off x="5161783" y="1357899"/>
          <a:ext cx="1240869" cy="6593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Superheaters</a:t>
          </a:r>
          <a:endParaRPr lang="en-US" sz="800" kern="1200" dirty="0"/>
        </a:p>
      </dsp:txBody>
      <dsp:txXfrm>
        <a:off x="5181094" y="1377210"/>
        <a:ext cx="1202247" cy="620714"/>
      </dsp:txXfrm>
    </dsp:sp>
    <dsp:sp modelId="{B8FC49CF-D004-45D6-9B1D-7DEDF891FBB4}">
      <dsp:nvSpPr>
        <dsp:cNvPr id="0" name=""/>
        <dsp:cNvSpPr/>
      </dsp:nvSpPr>
      <dsp:spPr>
        <a:xfrm>
          <a:off x="5161783" y="2118672"/>
          <a:ext cx="1240869" cy="6593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Economisers</a:t>
          </a:r>
          <a:endParaRPr lang="en-US" sz="800" kern="1200" dirty="0"/>
        </a:p>
      </dsp:txBody>
      <dsp:txXfrm>
        <a:off x="5181094" y="2137983"/>
        <a:ext cx="1202247" cy="620714"/>
      </dsp:txXfrm>
    </dsp:sp>
    <dsp:sp modelId="{18C2851E-09AC-468E-8F70-4A74ECAE15BC}">
      <dsp:nvSpPr>
        <dsp:cNvPr id="0" name=""/>
        <dsp:cNvSpPr/>
      </dsp:nvSpPr>
      <dsp:spPr>
        <a:xfrm>
          <a:off x="5161783" y="2879445"/>
          <a:ext cx="1240869" cy="6593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Boiler Bank and Water Walls</a:t>
          </a:r>
          <a:endParaRPr lang="en-US" sz="800" kern="1200" dirty="0"/>
        </a:p>
      </dsp:txBody>
      <dsp:txXfrm>
        <a:off x="5181094" y="2898756"/>
        <a:ext cx="1202247" cy="620714"/>
      </dsp:txXfrm>
    </dsp:sp>
    <dsp:sp modelId="{653296AD-FEDF-42F2-9B44-2020BED5BF0D}">
      <dsp:nvSpPr>
        <dsp:cNvPr id="0" name=""/>
        <dsp:cNvSpPr/>
      </dsp:nvSpPr>
      <dsp:spPr>
        <a:xfrm>
          <a:off x="5161783" y="3640217"/>
          <a:ext cx="1240869" cy="6593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Piping</a:t>
          </a:r>
          <a:endParaRPr lang="en-US" sz="800" kern="1200" dirty="0"/>
        </a:p>
      </dsp:txBody>
      <dsp:txXfrm>
        <a:off x="5181094" y="3659528"/>
        <a:ext cx="1202247" cy="620714"/>
      </dsp:txXfrm>
    </dsp:sp>
    <dsp:sp modelId="{B277E2C7-D171-4575-8FCF-78C8F0CDB5DC}">
      <dsp:nvSpPr>
        <dsp:cNvPr id="0" name=""/>
        <dsp:cNvSpPr/>
      </dsp:nvSpPr>
      <dsp:spPr>
        <a:xfrm>
          <a:off x="6674093" y="0"/>
          <a:ext cx="1551086" cy="4525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 Services</a:t>
          </a:r>
          <a:endParaRPr lang="en-US" sz="2100" kern="1200" dirty="0"/>
        </a:p>
      </dsp:txBody>
      <dsp:txXfrm>
        <a:off x="6674093" y="0"/>
        <a:ext cx="1551086" cy="1357788"/>
      </dsp:txXfrm>
    </dsp:sp>
    <dsp:sp modelId="{8CA6666B-7D48-4499-B4D5-89DC9A22B57A}">
      <dsp:nvSpPr>
        <dsp:cNvPr id="0" name=""/>
        <dsp:cNvSpPr/>
      </dsp:nvSpPr>
      <dsp:spPr>
        <a:xfrm>
          <a:off x="6829449" y="1356897"/>
          <a:ext cx="1240869" cy="6593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Turnkey Services – Concept to Commissioning</a:t>
          </a:r>
          <a:endParaRPr lang="en-US" sz="800" kern="1200" dirty="0"/>
        </a:p>
      </dsp:txBody>
      <dsp:txXfrm>
        <a:off x="6848760" y="1376208"/>
        <a:ext cx="1202247" cy="620714"/>
      </dsp:txXfrm>
    </dsp:sp>
    <dsp:sp modelId="{7BB22F60-37B1-4D1B-9A0C-94BCA53C9E45}">
      <dsp:nvSpPr>
        <dsp:cNvPr id="0" name=""/>
        <dsp:cNvSpPr/>
      </dsp:nvSpPr>
      <dsp:spPr>
        <a:xfrm>
          <a:off x="6829201" y="2118672"/>
          <a:ext cx="1240869" cy="6593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Revamp / Upgrade of Industrial Boilers</a:t>
          </a:r>
          <a:endParaRPr lang="en-US" sz="800" kern="1200" dirty="0"/>
        </a:p>
      </dsp:txBody>
      <dsp:txXfrm>
        <a:off x="6848512" y="2137983"/>
        <a:ext cx="1202247" cy="620714"/>
      </dsp:txXfrm>
    </dsp:sp>
    <dsp:sp modelId="{B3346EA4-328C-4263-8D59-EF5203EDBB78}">
      <dsp:nvSpPr>
        <dsp:cNvPr id="0" name=""/>
        <dsp:cNvSpPr/>
      </dsp:nvSpPr>
      <dsp:spPr>
        <a:xfrm>
          <a:off x="6829201" y="2879445"/>
          <a:ext cx="1240869" cy="6593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Engineering / Technology Transfer – Overseas</a:t>
          </a:r>
          <a:endParaRPr lang="en-US" sz="800" kern="1200" dirty="0"/>
        </a:p>
      </dsp:txBody>
      <dsp:txXfrm>
        <a:off x="6848512" y="2898756"/>
        <a:ext cx="1202247" cy="620714"/>
      </dsp:txXfrm>
    </dsp:sp>
    <dsp:sp modelId="{9E1C1D10-C962-453A-A2CE-4EE011B316E1}">
      <dsp:nvSpPr>
        <dsp:cNvPr id="0" name=""/>
        <dsp:cNvSpPr/>
      </dsp:nvSpPr>
      <dsp:spPr>
        <a:xfrm>
          <a:off x="6829201" y="3640217"/>
          <a:ext cx="1240869" cy="6593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Trouble Shooting – Industrial Boilers</a:t>
          </a:r>
          <a:endParaRPr lang="en-US" sz="800" kern="1200" dirty="0"/>
        </a:p>
      </dsp:txBody>
      <dsp:txXfrm>
        <a:off x="6848512" y="3659528"/>
        <a:ext cx="1202247" cy="6207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B3ED4-B1BB-4E11-84AD-4F5C9E4E2A56}">
      <dsp:nvSpPr>
        <dsp:cNvPr id="0" name=""/>
        <dsp:cNvSpPr/>
      </dsp:nvSpPr>
      <dsp:spPr>
        <a:xfrm>
          <a:off x="0" y="269512"/>
          <a:ext cx="8472518" cy="11547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THERMODYNE Technologies has COMPLETE range of Modern State-of-the-art Technology for different types and configurations of Industrial Boilers, to offer ONE-STOP solution to meet the end user’s Steam requirement.</a:t>
          </a:r>
          <a:endParaRPr lang="en-US" sz="2100" kern="1200" dirty="0"/>
        </a:p>
      </dsp:txBody>
      <dsp:txXfrm>
        <a:off x="56372" y="325884"/>
        <a:ext cx="8359774" cy="1042045"/>
      </dsp:txXfrm>
    </dsp:sp>
    <dsp:sp modelId="{69DA4185-DCDA-4868-8B58-84B49F5A9C87}">
      <dsp:nvSpPr>
        <dsp:cNvPr id="0" name=""/>
        <dsp:cNvSpPr/>
      </dsp:nvSpPr>
      <dsp:spPr>
        <a:xfrm>
          <a:off x="0" y="1484782"/>
          <a:ext cx="8472518" cy="1154789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THERMODYNE Technologies is uniquely positioned Indian Company to have provided Boiler Technology to leading overseas Boiler Manufacturers.</a:t>
          </a:r>
          <a:endParaRPr lang="en-US" sz="2100" kern="1200" dirty="0"/>
        </a:p>
      </dsp:txBody>
      <dsp:txXfrm>
        <a:off x="56372" y="1541154"/>
        <a:ext cx="8359774" cy="1042045"/>
      </dsp:txXfrm>
    </dsp:sp>
    <dsp:sp modelId="{CAE79E17-F5C6-4723-859E-B385DF23DCE7}">
      <dsp:nvSpPr>
        <dsp:cNvPr id="0" name=""/>
        <dsp:cNvSpPr/>
      </dsp:nvSpPr>
      <dsp:spPr>
        <a:xfrm>
          <a:off x="0" y="2639572"/>
          <a:ext cx="8472518" cy="2216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00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PRINCIPALS to Petra Boilers, Malaysia (1992 – 2007)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For Palm Waste (Biomass) Water Tube Boilers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PRINCIPALS to Advance Boilers, Malaysia (2003 – 2006)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For Palm Waste (Biomass) Water Tube Boilers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LICENSOR to English Boiler &amp; Tube, Virginia, USA (2003 – 2008)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For Oil / Gas Fire Tube Boilers</a:t>
          </a:r>
          <a:endParaRPr lang="en-US" sz="1600" kern="1200" dirty="0"/>
        </a:p>
      </dsp:txBody>
      <dsp:txXfrm>
        <a:off x="0" y="2639572"/>
        <a:ext cx="8472518" cy="22169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DCD2B-5204-462A-A32B-1A8095815462}">
      <dsp:nvSpPr>
        <dsp:cNvPr id="0" name=""/>
        <dsp:cNvSpPr/>
      </dsp:nvSpPr>
      <dsp:spPr>
        <a:xfrm>
          <a:off x="0" y="367624"/>
          <a:ext cx="847251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F0689-3693-4FE0-8177-3D0CBD2FFC2B}">
      <dsp:nvSpPr>
        <dsp:cNvPr id="0" name=""/>
        <dsp:cNvSpPr/>
      </dsp:nvSpPr>
      <dsp:spPr>
        <a:xfrm>
          <a:off x="403354" y="13384"/>
          <a:ext cx="8067086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Thermodyne Technologies with its leadership in Boiler Technology, have secured / executed several </a:t>
          </a:r>
          <a:r>
            <a:rPr lang="en-US" sz="1400" b="1" kern="1200" dirty="0" smtClean="0"/>
            <a:t>First-of-its-kind</a:t>
          </a:r>
          <a:r>
            <a:rPr lang="en-US" sz="1400" kern="1200" dirty="0" smtClean="0"/>
            <a:t> jobs, establishing their position as “Pioneer –Then, Leaders now”</a:t>
          </a:r>
          <a:endParaRPr lang="en-US" sz="1400" kern="1200" dirty="0"/>
        </a:p>
      </dsp:txBody>
      <dsp:txXfrm>
        <a:off x="437939" y="47969"/>
        <a:ext cx="7997916" cy="639310"/>
      </dsp:txXfrm>
    </dsp:sp>
    <dsp:sp modelId="{06546DCB-26C2-4B9B-9650-97361CB7FC09}">
      <dsp:nvSpPr>
        <dsp:cNvPr id="0" name=""/>
        <dsp:cNvSpPr/>
      </dsp:nvSpPr>
      <dsp:spPr>
        <a:xfrm>
          <a:off x="0" y="1456264"/>
          <a:ext cx="847251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FAE0A-5A94-4BB9-A28C-A7867E25BF8E}">
      <dsp:nvSpPr>
        <dsp:cNvPr id="0" name=""/>
        <dsp:cNvSpPr/>
      </dsp:nvSpPr>
      <dsp:spPr>
        <a:xfrm>
          <a:off x="403354" y="1102024"/>
          <a:ext cx="8067086" cy="708480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Thermodyne Technologies is the FIRST Indian Boiler Company to Export Palm Oil Mill Boiler to Indonesia,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25 TPH Capacity (1999 – 2000)</a:t>
          </a:r>
          <a:endParaRPr lang="en-US" sz="1400" kern="1200" dirty="0"/>
        </a:p>
      </dsp:txBody>
      <dsp:txXfrm>
        <a:off x="437939" y="1136609"/>
        <a:ext cx="7997916" cy="639310"/>
      </dsp:txXfrm>
    </dsp:sp>
    <dsp:sp modelId="{00AFF294-1843-404E-BEA9-F920A9CE4C5F}">
      <dsp:nvSpPr>
        <dsp:cNvPr id="0" name=""/>
        <dsp:cNvSpPr/>
      </dsp:nvSpPr>
      <dsp:spPr>
        <a:xfrm>
          <a:off x="0" y="2544904"/>
          <a:ext cx="847251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E2692-733A-4AA5-AB3A-4CBA7CA5F803}">
      <dsp:nvSpPr>
        <dsp:cNvPr id="0" name=""/>
        <dsp:cNvSpPr/>
      </dsp:nvSpPr>
      <dsp:spPr>
        <a:xfrm>
          <a:off x="403354" y="2190664"/>
          <a:ext cx="8067086" cy="70848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Thermodyne Technologies is the FIRST to introduce Dumping Grate Combustion System for Bagasse at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87/kg/sq.cm(g) Pressure Boiler (110 TPH / 87 atg  / 510 Deg.C at Simbhaoli Sugars, Uttar Pradesh) (2007).</a:t>
          </a:r>
          <a:endParaRPr lang="en-US" sz="1400" kern="1200" dirty="0"/>
        </a:p>
      </dsp:txBody>
      <dsp:txXfrm>
        <a:off x="437939" y="2225249"/>
        <a:ext cx="7997916" cy="639310"/>
      </dsp:txXfrm>
    </dsp:sp>
    <dsp:sp modelId="{0FE7DC07-ADE5-43BB-B89C-FB5696FE1304}">
      <dsp:nvSpPr>
        <dsp:cNvPr id="0" name=""/>
        <dsp:cNvSpPr/>
      </dsp:nvSpPr>
      <dsp:spPr>
        <a:xfrm>
          <a:off x="0" y="3633544"/>
          <a:ext cx="847251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F3795-8E0D-43C5-92CF-82FEFD5F2AA9}">
      <dsp:nvSpPr>
        <dsp:cNvPr id="0" name=""/>
        <dsp:cNvSpPr/>
      </dsp:nvSpPr>
      <dsp:spPr>
        <a:xfrm>
          <a:off x="403354" y="3279304"/>
          <a:ext cx="8067086" cy="708480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Thermodyne Technologies is the FIRST and ONLY Indian Boiler Company to couple Waste Heat Boiler to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Externally Fired Envirocycler Biomass Combustor (Installation in Malaysia) (2009).</a:t>
          </a:r>
          <a:endParaRPr lang="en-US" sz="1400" kern="1200" dirty="0"/>
        </a:p>
      </dsp:txBody>
      <dsp:txXfrm>
        <a:off x="437939" y="3313889"/>
        <a:ext cx="7997916" cy="639310"/>
      </dsp:txXfrm>
    </dsp:sp>
    <dsp:sp modelId="{DC445FC4-64F7-4C87-9365-018E820CD1BE}">
      <dsp:nvSpPr>
        <dsp:cNvPr id="0" name=""/>
        <dsp:cNvSpPr/>
      </dsp:nvSpPr>
      <dsp:spPr>
        <a:xfrm>
          <a:off x="0" y="4722184"/>
          <a:ext cx="847251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A7CBB-AC07-4388-A024-BAFAF2E6C620}">
      <dsp:nvSpPr>
        <dsp:cNvPr id="0" name=""/>
        <dsp:cNvSpPr/>
      </dsp:nvSpPr>
      <dsp:spPr>
        <a:xfrm>
          <a:off x="403354" y="4367944"/>
          <a:ext cx="8067086" cy="70848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69" tIns="0" rIns="22416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Pulverised Fuel Firing System for Sponge Iron India, to augment Waste Heat Boiler based 5 MW Captive Power Plant.  This is the FIRST and ONLY of its kind in India.</a:t>
          </a:r>
          <a:endParaRPr lang="en-US" sz="1400" kern="1200" dirty="0"/>
        </a:p>
      </dsp:txBody>
      <dsp:txXfrm>
        <a:off x="437939" y="4402529"/>
        <a:ext cx="7997916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19021" y="6286544"/>
            <a:ext cx="1796383" cy="5000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7A85F-E5BF-43D0-BB8E-544A122AB893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9987A-AE69-4FE4-AAFA-FFB54F971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714356"/>
            <a:ext cx="7772400" cy="278608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1437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Excelling… Steaming… Solutions…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928670"/>
            <a:ext cx="5902687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7901014" cy="65403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CUTTING EDGE </a:t>
            </a:r>
            <a:r>
              <a:rPr lang="en-US" b="1" dirty="0" smtClean="0">
                <a:solidFill>
                  <a:srgbClr val="FF0000"/>
                </a:solidFill>
              </a:rPr>
              <a:t>TECHNOLOGY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785794"/>
          <a:ext cx="8472518" cy="5340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7901014" cy="65403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CUTTING EDGE </a:t>
            </a:r>
            <a:r>
              <a:rPr lang="en-US" b="1" dirty="0" smtClean="0">
                <a:solidFill>
                  <a:srgbClr val="FF0000"/>
                </a:solidFill>
              </a:rPr>
              <a:t>TECHNOLOGY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785794"/>
          <a:ext cx="8472518" cy="5340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7901014" cy="65403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CUTTING EDGE </a:t>
            </a:r>
            <a:r>
              <a:rPr lang="en-US" b="1" dirty="0" smtClean="0">
                <a:solidFill>
                  <a:srgbClr val="FF0000"/>
                </a:solidFill>
              </a:rPr>
              <a:t>TECHNOLOGY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785794"/>
          <a:ext cx="8472518" cy="5340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8258204" cy="101122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THERMODYNE BOILERS ARE CHARACTERIZED BY…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8258204" cy="101122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EXPERIENCE PROFILE KEY PERSONS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PREVIOUS CAREER EXPOSURE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8258204" cy="101122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EXPERIENCE PROFILE  KEY PERSONS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TRAINING EXPOSURE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8258204" cy="101122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EXPERIENCE PROFILE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8258204" cy="101122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EXPERIENCE PROFILE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000108"/>
          <a:ext cx="8472518" cy="512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00076" y="60324"/>
            <a:ext cx="82582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500034" y="6072206"/>
            <a:ext cx="2428892" cy="588714"/>
            <a:chOff x="4370338" y="127672"/>
            <a:chExt cx="1915417" cy="374400"/>
          </a:xfrm>
        </p:grpSpPr>
        <p:sp>
          <p:nvSpPr>
            <p:cNvPr id="5" name="Rectangle 4"/>
            <p:cNvSpPr/>
            <p:nvPr/>
          </p:nvSpPr>
          <p:spPr>
            <a:xfrm>
              <a:off x="4370338" y="127672"/>
              <a:ext cx="1915417" cy="374400"/>
            </a:xfrm>
            <a:prstGeom prst="rect">
              <a:avLst/>
            </a:pr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4370338" y="127672"/>
              <a:ext cx="1915417" cy="374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/>
                <a:t>CERTIFICATION –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/>
                <a:t>ISO 14001 :2015</a:t>
              </a:r>
              <a:endParaRPr lang="en-US" sz="1300" kern="1200" dirty="0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600076" y="60324"/>
            <a:ext cx="8329642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85012"/>
            <a:ext cx="3721598" cy="5261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FIELD OF </a:t>
            </a:r>
            <a:r>
              <a:rPr lang="en-US" dirty="0" smtClean="0">
                <a:solidFill>
                  <a:srgbClr val="FF0000"/>
                </a:solidFill>
              </a:rPr>
              <a:t>OPERATION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00076" y="60324"/>
            <a:ext cx="8329642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QUALITY</a:t>
            </a:r>
          </a:p>
        </p:txBody>
      </p:sp>
      <p:grpSp>
        <p:nvGrpSpPr>
          <p:cNvPr id="8" name="Group 3"/>
          <p:cNvGrpSpPr/>
          <p:nvPr/>
        </p:nvGrpSpPr>
        <p:grpSpPr>
          <a:xfrm>
            <a:off x="500034" y="6072206"/>
            <a:ext cx="2428892" cy="588714"/>
            <a:chOff x="4370338" y="127672"/>
            <a:chExt cx="1915417" cy="374400"/>
          </a:xfrm>
        </p:grpSpPr>
        <p:sp>
          <p:nvSpPr>
            <p:cNvPr id="9" name="Rectangle 8"/>
            <p:cNvSpPr/>
            <p:nvPr/>
          </p:nvSpPr>
          <p:spPr>
            <a:xfrm>
              <a:off x="4370338" y="127672"/>
              <a:ext cx="1915417" cy="374400"/>
            </a:xfrm>
            <a:prstGeom prst="rect">
              <a:avLst/>
            </a:pr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4370338" y="127672"/>
              <a:ext cx="1915417" cy="374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/>
                <a:t>CERTIFICATION –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/>
                <a:t>ISO  45001:2018</a:t>
              </a:r>
              <a:endParaRPr lang="en-US" sz="1300" kern="12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87391"/>
            <a:ext cx="3721598" cy="5261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8258204" cy="101122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MANUFACTURING CAPABILITY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000108"/>
          <a:ext cx="8329642" cy="512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8258204" cy="101122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MANUFACTURING CAPABILITY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0" y="5257800"/>
            <a:ext cx="7696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Main Plant 12 Acre Plot </a:t>
            </a:r>
          </a:p>
          <a:p>
            <a:pPr algn="ctr"/>
            <a:r>
              <a:rPr lang="en-US" sz="2800" dirty="0"/>
              <a:t>Musiri ( Off Chennai – Bengaluru Expressway 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643702" y="71437"/>
            <a:ext cx="2214578" cy="571481"/>
            <a:chOff x="0" y="2265"/>
            <a:chExt cx="2962656" cy="1089501"/>
          </a:xfrm>
        </p:grpSpPr>
        <p:sp>
          <p:nvSpPr>
            <p:cNvPr id="11" name="Rounded Rectangle 10"/>
            <p:cNvSpPr/>
            <p:nvPr/>
          </p:nvSpPr>
          <p:spPr>
            <a:xfrm>
              <a:off x="0" y="2265"/>
              <a:ext cx="2962656" cy="10895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53185" y="55450"/>
              <a:ext cx="2856286" cy="9831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Location</a:t>
              </a:r>
              <a:endParaRPr lang="en-US" sz="3100" kern="1200" dirty="0"/>
            </a:p>
          </p:txBody>
        </p:sp>
      </p:grpSp>
      <p:pic>
        <p:nvPicPr>
          <p:cNvPr id="1026" name="Picture 2" descr="\\fileserver\Photos &amp; Videos\website photos 2019\Reduced Size Photos of factory 2019\202A31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785723"/>
            <a:ext cx="6572296" cy="4383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Facilities</a:t>
              </a:r>
              <a:endParaRPr lang="en-US" kern="1200" dirty="0"/>
            </a:p>
          </p:txBody>
        </p:sp>
      </p:grp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600200" y="5638800"/>
            <a:ext cx="624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Main Plant  - Tubular Shop</a:t>
            </a:r>
          </a:p>
        </p:txBody>
      </p:sp>
      <p:pic>
        <p:nvPicPr>
          <p:cNvPr id="10" name="Picture 9" descr="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57232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  <p:pic>
        <p:nvPicPr>
          <p:cNvPr id="5" name="Picture Placeholder 4" descr="4 Steam drum, d-type boiler.jpg"/>
          <p:cNvPicPr>
            <a:picLocks noChangeAspect="1"/>
          </p:cNvPicPr>
          <p:nvPr/>
        </p:nvPicPr>
        <p:blipFill>
          <a:blip r:embed="rId2"/>
          <a:srcRect l="5408" r="5408"/>
          <a:stretch>
            <a:fillRect/>
          </a:stretch>
        </p:blipFill>
        <p:spPr>
          <a:xfrm>
            <a:off x="1066800" y="848381"/>
            <a:ext cx="6405627" cy="4438007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562600"/>
            <a:ext cx="82677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Water Drum  D- Type Boiler</a:t>
            </a:r>
          </a:p>
          <a:p>
            <a:pPr algn="ctr"/>
            <a:r>
              <a:rPr lang="en-US" sz="2800" dirty="0"/>
              <a:t>Predespatch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938978" y="295276"/>
            <a:ext cx="2000264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5 Economiser tubes.jpg"/>
          <p:cNvPicPr>
            <a:picLocks noChangeAspect="1"/>
          </p:cNvPicPr>
          <p:nvPr/>
        </p:nvPicPr>
        <p:blipFill>
          <a:blip r:embed="rId2"/>
          <a:srcRect l="7639" r="7639"/>
          <a:stretch>
            <a:fillRect/>
          </a:stretch>
        </p:blipFill>
        <p:spPr>
          <a:xfrm>
            <a:off x="1143000" y="847738"/>
            <a:ext cx="6705600" cy="4510088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33600" y="5486400"/>
            <a:ext cx="5181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Economiser Coils</a:t>
            </a:r>
          </a:p>
          <a:p>
            <a:pPr algn="ctr"/>
            <a:r>
              <a:rPr lang="en-US" sz="2800" dirty="0"/>
              <a:t>Assembly completion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6" descr="G:\photos and video for jakarta expo Sorted\3 Factory\6 Finned tube economi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53979"/>
            <a:ext cx="6021922" cy="419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500702"/>
            <a:ext cx="80534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Flat fin Economiser</a:t>
            </a:r>
          </a:p>
          <a:p>
            <a:pPr algn="ctr"/>
            <a:r>
              <a:rPr lang="en-US" sz="2800" dirty="0"/>
              <a:t>Assembly completion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714480" y="5500702"/>
            <a:ext cx="47244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Superheater Coils</a:t>
            </a:r>
          </a:p>
          <a:p>
            <a:pPr algn="ctr"/>
            <a:r>
              <a:rPr lang="en-US" sz="3200" dirty="0"/>
              <a:t>Assembly completion</a:t>
            </a:r>
          </a:p>
        </p:txBody>
      </p:sp>
      <p:pic>
        <p:nvPicPr>
          <p:cNvPr id="6" name="Picture 6" descr="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642918"/>
            <a:ext cx="5082326" cy="443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5" descr="C:\Documents and Settings\Arun\Desktop\Presentatin files\photos and video for jakarta expo Sorted\3 Factory\9 Water wall pannel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28" y="714388"/>
            <a:ext cx="3276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28728" y="5286388"/>
            <a:ext cx="601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/>
              <a:t>Water Wall Nose</a:t>
            </a:r>
          </a:p>
          <a:p>
            <a:pPr algn="ctr"/>
            <a:r>
              <a:rPr lang="en-US" sz="2800" dirty="0"/>
              <a:t>Predespatch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8680" y="57148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6" descr="G:\photos and video for jakarta expo Sorted\3 Factory\11 Water wall pannel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20" y="794235"/>
            <a:ext cx="6891390" cy="456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5720" y="5721110"/>
            <a:ext cx="81377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Membrane Water Wall</a:t>
            </a:r>
          </a:p>
          <a:p>
            <a:pPr algn="ctr"/>
            <a:r>
              <a:rPr lang="en-US" sz="2800" dirty="0"/>
              <a:t>Assembly completion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5" descr="F:\photos and video for jakarta expo Sorted\3 Factory\12 Water wall tub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24330"/>
            <a:ext cx="6657996" cy="425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562950"/>
            <a:ext cx="800943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Tubular Part</a:t>
            </a:r>
            <a:endParaRPr lang="en-US" sz="2000" dirty="0"/>
          </a:p>
          <a:p>
            <a:pPr algn="ctr"/>
            <a:r>
              <a:rPr lang="en-US" sz="2400" dirty="0"/>
              <a:t>Predespatch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13 Welding of Water wall pannel.jpg"/>
          <p:cNvPicPr>
            <a:picLocks noChangeAspect="1"/>
          </p:cNvPicPr>
          <p:nvPr/>
        </p:nvPicPr>
        <p:blipFill>
          <a:blip r:embed="rId2"/>
          <a:srcRect l="7356" r="7356"/>
          <a:stretch>
            <a:fillRect/>
          </a:stretch>
        </p:blipFill>
        <p:spPr>
          <a:xfrm>
            <a:off x="1143000" y="914388"/>
            <a:ext cx="5715016" cy="428626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570474"/>
            <a:ext cx="80299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Welding  of  Water Wall Nose</a:t>
            </a:r>
          </a:p>
          <a:p>
            <a:pPr algn="ctr"/>
            <a:r>
              <a:rPr lang="en-US" sz="2400" dirty="0"/>
              <a:t>Work – In – Progress</a:t>
            </a:r>
            <a:endParaRPr lang="en-US" sz="2000" dirty="0"/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14 radiant chamber.jpg"/>
          <p:cNvPicPr>
            <a:picLocks noChangeAspect="1"/>
          </p:cNvPicPr>
          <p:nvPr/>
        </p:nvPicPr>
        <p:blipFill>
          <a:blip r:embed="rId2"/>
          <a:srcRect l="8662" r="8662"/>
          <a:stretch>
            <a:fillRect/>
          </a:stretch>
        </p:blipFill>
        <p:spPr>
          <a:xfrm>
            <a:off x="990600" y="762000"/>
            <a:ext cx="6096000" cy="4244975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486400"/>
            <a:ext cx="8458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/>
              <a:t>Radiant  Chamber</a:t>
            </a:r>
            <a:r>
              <a:rPr lang="en-US" sz="2000" dirty="0"/>
              <a:t> </a:t>
            </a:r>
            <a:r>
              <a:rPr lang="en-US" sz="2400" dirty="0"/>
              <a:t>– Compo Boiler </a:t>
            </a:r>
            <a:endParaRPr lang="en-US" sz="2000" dirty="0"/>
          </a:p>
          <a:p>
            <a:pPr algn="ctr"/>
            <a:r>
              <a:rPr lang="en-US" sz="2400" dirty="0"/>
              <a:t>Predespatch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15 radiant wall.jpg"/>
          <p:cNvPicPr>
            <a:picLocks noChangeAspect="1"/>
          </p:cNvPicPr>
          <p:nvPr/>
        </p:nvPicPr>
        <p:blipFill>
          <a:blip r:embed="rId2"/>
          <a:srcRect l="7925" r="7925"/>
          <a:stretch>
            <a:fillRect/>
          </a:stretch>
        </p:blipFill>
        <p:spPr>
          <a:xfrm>
            <a:off x="1090613" y="1044626"/>
            <a:ext cx="6124593" cy="3984574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554724"/>
            <a:ext cx="74964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Water Wall – Nose Panel</a:t>
            </a:r>
          </a:p>
          <a:p>
            <a:pPr algn="ctr"/>
            <a:r>
              <a:rPr lang="en-US" sz="2800" dirty="0"/>
              <a:t>Assembly Completion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16 100 062.jpg"/>
          <p:cNvPicPr>
            <a:picLocks noChangeAspect="1"/>
          </p:cNvPicPr>
          <p:nvPr/>
        </p:nvPicPr>
        <p:blipFill>
          <a:blip r:embed="rId2"/>
          <a:srcRect l="7300" r="7300"/>
          <a:stretch>
            <a:fillRect/>
          </a:stretch>
        </p:blipFill>
        <p:spPr>
          <a:xfrm>
            <a:off x="1295400" y="990600"/>
            <a:ext cx="5486400" cy="405765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410200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/>
              <a:t>Solid Fuel Fired Boiler </a:t>
            </a:r>
          </a:p>
          <a:p>
            <a:pPr algn="ctr"/>
            <a:r>
              <a:rPr lang="en-US" sz="2400" dirty="0"/>
              <a:t>Twin Flue – Fire Tube</a:t>
            </a:r>
          </a:p>
          <a:p>
            <a:pPr algn="ctr"/>
            <a:r>
              <a:rPr lang="en-US" sz="2400" dirty="0"/>
              <a:t>Predespatch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18 105 Boiler4.jpg"/>
          <p:cNvPicPr>
            <a:picLocks noChangeAspect="1"/>
          </p:cNvPicPr>
          <p:nvPr/>
        </p:nvPicPr>
        <p:blipFill>
          <a:blip r:embed="rId2"/>
          <a:srcRect l="3271" r="3271"/>
          <a:stretch>
            <a:fillRect/>
          </a:stretch>
        </p:blipFill>
        <p:spPr>
          <a:xfrm>
            <a:off x="1752600" y="609600"/>
            <a:ext cx="5181600" cy="405765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51054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Oil Fired  Fire Tube Boiler</a:t>
            </a:r>
          </a:p>
          <a:p>
            <a:pPr algn="ctr"/>
            <a:r>
              <a:rPr lang="en-US" sz="2800" dirty="0"/>
              <a:t>Front Smoke  Box – Offset Flue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Boiler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19 106 Boiler05.jpg"/>
          <p:cNvPicPr>
            <a:picLocks noChangeAspect="1"/>
          </p:cNvPicPr>
          <p:nvPr/>
        </p:nvPicPr>
        <p:blipFill>
          <a:blip r:embed="rId2"/>
          <a:srcRect l="5222" r="5222"/>
          <a:stretch>
            <a:fillRect/>
          </a:stretch>
        </p:blipFill>
        <p:spPr>
          <a:xfrm>
            <a:off x="1371600" y="830166"/>
            <a:ext cx="5486416" cy="397043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5161774"/>
            <a:ext cx="80130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Oil  / Gas Fired  Fire Tube Boiler</a:t>
            </a:r>
          </a:p>
          <a:p>
            <a:pPr algn="ctr"/>
            <a:r>
              <a:rPr lang="en-US" sz="2800" dirty="0"/>
              <a:t>Central Flue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990600" y="5029200"/>
            <a:ext cx="7543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/>
              <a:t>Fire Tube Boiler / High Pressure (35 bar) </a:t>
            </a:r>
          </a:p>
          <a:p>
            <a:pPr algn="ctr"/>
            <a:r>
              <a:rPr lang="en-US" sz="3200" dirty="0"/>
              <a:t>with Integral  Super heater</a:t>
            </a:r>
          </a:p>
        </p:txBody>
      </p:sp>
      <p:pic>
        <p:nvPicPr>
          <p:cNvPr id="6" name="Picture 7" descr="G:\TTPL\Presentatin files\photos and video for jakarta expo Sorted\3 Factory\24 b 104 Boiler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838200"/>
            <a:ext cx="5562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26 115 boiler14.jpg"/>
          <p:cNvPicPr>
            <a:picLocks noChangeAspect="1"/>
          </p:cNvPicPr>
          <p:nvPr/>
        </p:nvPicPr>
        <p:blipFill>
          <a:blip r:embed="rId2"/>
          <a:srcRect t="26038" b="26038"/>
          <a:stretch>
            <a:fillRect/>
          </a:stretch>
        </p:blipFill>
        <p:spPr>
          <a:xfrm>
            <a:off x="1524000" y="790718"/>
            <a:ext cx="5405454" cy="4195619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04800" y="5533376"/>
            <a:ext cx="81081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Fire Tube Boiler / High Pressure /35 barg w / Super heater</a:t>
            </a:r>
          </a:p>
          <a:p>
            <a:pPr algn="ctr"/>
            <a:r>
              <a:rPr lang="en-US" sz="2400" dirty="0"/>
              <a:t>Predespatch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… ANY FUEL, ANY STEAM </a:t>
            </a:r>
            <a:r>
              <a:rPr lang="en-US" dirty="0" smtClean="0">
                <a:solidFill>
                  <a:srgbClr val="FF0000"/>
                </a:solidFill>
              </a:rPr>
              <a:t>PARAMETERS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27 117 boiler15.jpg"/>
          <p:cNvPicPr>
            <a:picLocks noChangeAspect="1"/>
          </p:cNvPicPr>
          <p:nvPr/>
        </p:nvPicPr>
        <p:blipFill>
          <a:blip r:embed="rId2"/>
          <a:srcRect l="7556" r="7556"/>
          <a:stretch>
            <a:fillRect/>
          </a:stretch>
        </p:blipFill>
        <p:spPr>
          <a:xfrm>
            <a:off x="1436688" y="685800"/>
            <a:ext cx="5345112" cy="4038600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04800" y="5257800"/>
            <a:ext cx="8458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/>
              <a:t>Fire Tube Boiler – Rear Smoke Box</a:t>
            </a:r>
          </a:p>
          <a:p>
            <a:pPr algn="ctr"/>
            <a:r>
              <a:rPr lang="en-US" sz="2400" dirty="0"/>
              <a:t>Central Flue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9" name="Picture Placeholder 4" descr="28 118 boiler16.jpg"/>
          <p:cNvPicPr>
            <a:picLocks noChangeAspect="1"/>
          </p:cNvPicPr>
          <p:nvPr/>
        </p:nvPicPr>
        <p:blipFill>
          <a:blip r:embed="rId2"/>
          <a:srcRect t="25490" b="25490"/>
          <a:stretch>
            <a:fillRect/>
          </a:stretch>
        </p:blipFill>
        <p:spPr>
          <a:xfrm>
            <a:off x="1600200" y="609600"/>
            <a:ext cx="5029200" cy="3810000"/>
          </a:xfrm>
          <a:prstGeom prst="rect">
            <a:avLst/>
          </a:prstGeom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04800" y="5257800"/>
            <a:ext cx="8458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/>
              <a:t>Fire Tube Boiler – Rear Smoke Box</a:t>
            </a:r>
          </a:p>
          <a:p>
            <a:pPr algn="ctr"/>
            <a:r>
              <a:rPr lang="en-US" sz="2400" dirty="0"/>
              <a:t>Offset Flue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5" descr="30 126 waste heat boiler 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9913" y="304800"/>
            <a:ext cx="26812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0600" y="5486400"/>
            <a:ext cx="617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2800" dirty="0"/>
              <a:t>Waste heat boiler -  D.G. Exhaust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3" descr="32  Instalation of oil fired combo boil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85800"/>
            <a:ext cx="6629400" cy="4059238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181600"/>
            <a:ext cx="845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Fire testing of Packaged Fire Tube Boiler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43000" y="5030446"/>
            <a:ext cx="55063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Travelling Grate</a:t>
            </a:r>
          </a:p>
          <a:p>
            <a:pPr algn="ctr"/>
            <a:r>
              <a:rPr lang="en-US" sz="3200" dirty="0"/>
              <a:t>Shop Trial Run</a:t>
            </a:r>
          </a:p>
        </p:txBody>
      </p:sp>
      <p:pic>
        <p:nvPicPr>
          <p:cNvPr id="6" name="Content Placeholder 5" descr="F:\IMG_47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000108"/>
            <a:ext cx="5781692" cy="3724292"/>
          </a:xfrm>
        </p:spPr>
      </p:pic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6" name="Rounded Rectangle 5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  <p:pic>
        <p:nvPicPr>
          <p:cNvPr id="10" name="Picture Placeholder 8" descr="34 170 dump grate.jpg"/>
          <p:cNvPicPr>
            <a:picLocks noChangeAspect="1"/>
          </p:cNvPicPr>
          <p:nvPr/>
        </p:nvPicPr>
        <p:blipFill>
          <a:blip r:embed="rId2"/>
          <a:srcRect l="6242" r="6242"/>
          <a:stretch>
            <a:fillRect/>
          </a:stretch>
        </p:blipFill>
        <p:spPr>
          <a:xfrm>
            <a:off x="1371600" y="942307"/>
            <a:ext cx="5200664" cy="3601118"/>
          </a:xfrm>
          <a:prstGeom prst="rect">
            <a:avLst/>
          </a:prstGeom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143000" y="5199378"/>
            <a:ext cx="547438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Dump Grate</a:t>
            </a:r>
          </a:p>
          <a:p>
            <a:pPr algn="ctr"/>
            <a:r>
              <a:rPr lang="en-US" sz="3200" dirty="0"/>
              <a:t>3 Streams – 6 Sections</a:t>
            </a:r>
          </a:p>
          <a:p>
            <a:pPr algn="ctr"/>
            <a:r>
              <a:rPr lang="en-US" sz="3200" dirty="0"/>
              <a:t>3 Opened –  3 Closed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35 Reciprocating grate.jpg"/>
          <p:cNvPicPr>
            <a:picLocks noChangeAspect="1"/>
          </p:cNvPicPr>
          <p:nvPr/>
        </p:nvPicPr>
        <p:blipFill>
          <a:blip r:embed="rId2"/>
          <a:srcRect l="6268" r="6268"/>
          <a:stretch>
            <a:fillRect/>
          </a:stretch>
        </p:blipFill>
        <p:spPr>
          <a:xfrm>
            <a:off x="914401" y="843186"/>
            <a:ext cx="6372244" cy="4186014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52600" y="5481512"/>
            <a:ext cx="505208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Reciprocating Grate</a:t>
            </a:r>
          </a:p>
          <a:p>
            <a:pPr algn="ctr"/>
            <a:r>
              <a:rPr lang="en-US" sz="3200" dirty="0"/>
              <a:t>Shop Trial Run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36 171 fludised bed combustor.jpg"/>
          <p:cNvPicPr>
            <a:picLocks noChangeAspect="1"/>
          </p:cNvPicPr>
          <p:nvPr/>
        </p:nvPicPr>
        <p:blipFill>
          <a:blip r:embed="rId2"/>
          <a:srcRect l="6200" r="6200"/>
          <a:stretch>
            <a:fillRect/>
          </a:stretch>
        </p:blipFill>
        <p:spPr>
          <a:xfrm>
            <a:off x="990600" y="942130"/>
            <a:ext cx="6367482" cy="393943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52600" y="5426404"/>
            <a:ext cx="52943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Fluidised Bed Combustor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9" name="Picture Placeholder 4" descr="37 Stationary grate2.jpg"/>
          <p:cNvPicPr>
            <a:picLocks noChangeAspect="1"/>
          </p:cNvPicPr>
          <p:nvPr/>
        </p:nvPicPr>
        <p:blipFill>
          <a:blip r:embed="rId2"/>
          <a:srcRect l="10356" r="10356"/>
          <a:stretch>
            <a:fillRect/>
          </a:stretch>
        </p:blipFill>
        <p:spPr>
          <a:xfrm>
            <a:off x="1371600" y="762000"/>
            <a:ext cx="6096000" cy="415925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828800" y="5486400"/>
            <a:ext cx="533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/>
              <a:t>Stationary Grate</a:t>
            </a:r>
          </a:p>
        </p:txBody>
      </p:sp>
      <p:grpSp>
        <p:nvGrpSpPr>
          <p:cNvPr id="11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2" name="Rounded Rectangle 11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38 Stationary grate.jpg"/>
          <p:cNvPicPr>
            <a:picLocks noChangeAspect="1"/>
          </p:cNvPicPr>
          <p:nvPr/>
        </p:nvPicPr>
        <p:blipFill>
          <a:blip r:embed="rId2"/>
          <a:srcRect l="28851" r="28851"/>
          <a:stretch>
            <a:fillRect/>
          </a:stretch>
        </p:blipFill>
        <p:spPr>
          <a:xfrm>
            <a:off x="1371600" y="893522"/>
            <a:ext cx="5629292" cy="4092816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28800" y="5565140"/>
            <a:ext cx="49879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Stationary Grate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ONE STOP SOLUTION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642910" y="157161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8002" t="23438" r="28074" b="26460"/>
          <a:stretch>
            <a:fillRect/>
          </a:stretch>
        </p:blipFill>
        <p:spPr bwMode="auto">
          <a:xfrm>
            <a:off x="1000100" y="1000108"/>
            <a:ext cx="7000924" cy="448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28800" y="5565140"/>
            <a:ext cx="49879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Dumping Grate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9648" t="20508" r="29722" b="24804"/>
          <a:stretch>
            <a:fillRect/>
          </a:stretch>
        </p:blipFill>
        <p:spPr bwMode="auto">
          <a:xfrm>
            <a:off x="1357290" y="853368"/>
            <a:ext cx="5857884" cy="443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800" y="5565140"/>
            <a:ext cx="49879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Drum Fuel Feeders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4081" t="25254" r="25878" b="33603"/>
          <a:stretch>
            <a:fillRect/>
          </a:stretch>
        </p:blipFill>
        <p:spPr bwMode="auto">
          <a:xfrm>
            <a:off x="642909" y="1214422"/>
            <a:ext cx="819058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800" y="5565140"/>
            <a:ext cx="49879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Two Roller Feeders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39 140 014.jpg"/>
          <p:cNvPicPr>
            <a:picLocks noChangeAspect="1"/>
          </p:cNvPicPr>
          <p:nvPr/>
        </p:nvPicPr>
        <p:blipFill>
          <a:blip r:embed="rId2"/>
          <a:srcRect l="5247" r="5247"/>
          <a:stretch>
            <a:fillRect/>
          </a:stretch>
        </p:blipFill>
        <p:spPr>
          <a:xfrm>
            <a:off x="1066800" y="1219200"/>
            <a:ext cx="5867400" cy="375126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715000"/>
            <a:ext cx="845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/>
              <a:t>Pneumatic Spreader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40 Drag chain feeder.jpg"/>
          <p:cNvPicPr>
            <a:picLocks noChangeAspect="1"/>
          </p:cNvPicPr>
          <p:nvPr/>
        </p:nvPicPr>
        <p:blipFill>
          <a:blip r:embed="rId2"/>
          <a:srcRect l="5208" r="5208"/>
          <a:stretch>
            <a:fillRect/>
          </a:stretch>
        </p:blipFill>
        <p:spPr>
          <a:xfrm>
            <a:off x="1143000" y="838200"/>
            <a:ext cx="5943600" cy="424815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28800" y="5486400"/>
            <a:ext cx="533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/>
              <a:t>Drag Link Feeders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642910" y="142852"/>
            <a:ext cx="2857520" cy="571480"/>
            <a:chOff x="207672" y="773820"/>
            <a:chExt cx="2578282" cy="1105701"/>
          </a:xfrm>
        </p:grpSpPr>
        <p:sp>
          <p:nvSpPr>
            <p:cNvPr id="10" name="Rounded Rectangle 9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Combustion Equipments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41 Deaeroator storage tank.jpg"/>
          <p:cNvPicPr>
            <a:picLocks noChangeAspect="1"/>
          </p:cNvPicPr>
          <p:nvPr/>
        </p:nvPicPr>
        <p:blipFill>
          <a:blip r:embed="rId2"/>
          <a:srcRect l="7211" r="7211"/>
          <a:stretch>
            <a:fillRect/>
          </a:stretch>
        </p:blipFill>
        <p:spPr>
          <a:xfrm>
            <a:off x="1295400" y="914400"/>
            <a:ext cx="6019800" cy="4010025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Deaeroator Storage Tank</a:t>
            </a:r>
          </a:p>
          <a:p>
            <a:pPr algn="ctr"/>
            <a:r>
              <a:rPr lang="en-US" sz="2800" dirty="0"/>
              <a:t>Predespatch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44 135 process vessel.jpg"/>
          <p:cNvPicPr>
            <a:picLocks noChangeAspect="1"/>
          </p:cNvPicPr>
          <p:nvPr/>
        </p:nvPicPr>
        <p:blipFill>
          <a:blip r:embed="rId2"/>
          <a:srcRect l="21518" r="21518"/>
          <a:stretch>
            <a:fillRect/>
          </a:stretch>
        </p:blipFill>
        <p:spPr>
          <a:xfrm>
            <a:off x="1447800" y="1066800"/>
            <a:ext cx="5791200" cy="377825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5334000"/>
            <a:ext cx="8153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Process Vessel</a:t>
            </a:r>
          </a:p>
          <a:p>
            <a:pPr algn="ctr"/>
            <a:r>
              <a:rPr lang="en-US" sz="2800" dirty="0"/>
              <a:t>Shop Trial Assembly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9" name="Picture Placeholder 5" descr="45 125 heat exchangers1.jpg"/>
          <p:cNvPicPr>
            <a:picLocks noChangeAspect="1"/>
          </p:cNvPicPr>
          <p:nvPr/>
        </p:nvPicPr>
        <p:blipFill>
          <a:blip r:embed="rId2"/>
          <a:srcRect l="7115" r="7115"/>
          <a:stretch>
            <a:fillRect/>
          </a:stretch>
        </p:blipFill>
        <p:spPr>
          <a:xfrm>
            <a:off x="1257300" y="762000"/>
            <a:ext cx="6057900" cy="4352925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81000" y="5562600"/>
            <a:ext cx="8153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Heat Exchangers</a:t>
            </a:r>
          </a:p>
          <a:p>
            <a:pPr algn="ctr"/>
            <a:r>
              <a:rPr lang="en-US" sz="2800" dirty="0"/>
              <a:t>Predespatch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material handling.JPG"/>
          <p:cNvPicPr>
            <a:picLocks noChangeAspect="1"/>
          </p:cNvPicPr>
          <p:nvPr/>
        </p:nvPicPr>
        <p:blipFill>
          <a:blip r:embed="rId2"/>
          <a:srcRect l="10468" r="10468"/>
          <a:stretch>
            <a:fillRect/>
          </a:stretch>
        </p:blipFill>
        <p:spPr>
          <a:xfrm>
            <a:off x="1222375" y="762000"/>
            <a:ext cx="6931025" cy="44196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5410200"/>
            <a:ext cx="815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/>
              <a:t>Material Handling Structures</a:t>
            </a:r>
          </a:p>
          <a:p>
            <a:pPr algn="ctr"/>
            <a:r>
              <a:rPr lang="en-US" sz="2400" dirty="0"/>
              <a:t>Shop Trial Assembly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8" descr="46 130  pressure vessel.jpg"/>
          <p:cNvPicPr>
            <a:picLocks noChangeAspect="1"/>
          </p:cNvPicPr>
          <p:nvPr/>
        </p:nvPicPr>
        <p:blipFill>
          <a:blip r:embed="rId2"/>
          <a:srcRect l="11256" r="11256"/>
          <a:stretch>
            <a:fillRect/>
          </a:stretch>
        </p:blipFill>
        <p:spPr>
          <a:xfrm>
            <a:off x="1066800" y="762000"/>
            <a:ext cx="6096000" cy="42545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5638800"/>
            <a:ext cx="815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Process Vessel - Steriliser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86834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Industries We Serve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642910" y="1214422"/>
          <a:ext cx="8215370" cy="4883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47 136  012.jpg"/>
          <p:cNvPicPr>
            <a:picLocks noChangeAspect="1"/>
          </p:cNvPicPr>
          <p:nvPr/>
        </p:nvPicPr>
        <p:blipFill>
          <a:blip r:embed="rId2"/>
          <a:srcRect l="5287" r="5287"/>
          <a:stretch>
            <a:fillRect/>
          </a:stretch>
        </p:blipFill>
        <p:spPr>
          <a:xfrm>
            <a:off x="762000" y="762000"/>
            <a:ext cx="6781800" cy="4322763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5638800"/>
            <a:ext cx="815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Deaeroator - Predespatch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786578" y="142876"/>
            <a:ext cx="2000264" cy="571480"/>
            <a:chOff x="207672" y="773820"/>
            <a:chExt cx="2578282" cy="1105701"/>
          </a:xfrm>
        </p:grpSpPr>
        <p:sp>
          <p:nvSpPr>
            <p:cNvPr id="7" name="Rounded Rectangle 6"/>
            <p:cNvSpPr/>
            <p:nvPr/>
          </p:nvSpPr>
          <p:spPr>
            <a:xfrm>
              <a:off x="207672" y="773820"/>
              <a:ext cx="2578282" cy="11057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61648" y="827796"/>
              <a:ext cx="2470330" cy="997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FACTORY</a:t>
              </a:r>
              <a:endParaRPr lang="en-US" kern="1200" dirty="0"/>
            </a:p>
          </p:txBody>
        </p:sp>
      </p:grpSp>
      <p:pic>
        <p:nvPicPr>
          <p:cNvPr id="5" name="Picture Placeholder 4" descr="49  UT Test for ECONOMISER.jpg"/>
          <p:cNvPicPr>
            <a:picLocks noChangeAspect="1"/>
          </p:cNvPicPr>
          <p:nvPr/>
        </p:nvPicPr>
        <p:blipFill>
          <a:blip r:embed="rId2"/>
          <a:srcRect t="26453" b="26453"/>
          <a:stretch>
            <a:fillRect/>
          </a:stretch>
        </p:blipFill>
        <p:spPr>
          <a:xfrm>
            <a:off x="1371600" y="685800"/>
            <a:ext cx="5715000" cy="428625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5410200"/>
            <a:ext cx="8153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Ultrasonic Testing  - Coil Bends</a:t>
            </a:r>
          </a:p>
          <a:p>
            <a:pPr algn="ctr"/>
            <a:r>
              <a:rPr lang="en-US" sz="2800" dirty="0"/>
              <a:t>Thinning 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000108"/>
          <a:ext cx="8401080" cy="512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00076" y="60324"/>
            <a:ext cx="82582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JOB PROFILE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0076" y="60324"/>
            <a:ext cx="825820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JOB PROFILE- EXPORT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85786" y="1928802"/>
          <a:ext cx="8001057" cy="3871915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667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75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/>
                        <a:t>Specifications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Technology Recipients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979">
                <a:tc>
                  <a:txBody>
                    <a:bodyPr/>
                    <a:lstStyle/>
                    <a:p>
                      <a:pPr algn="l" fontAlgn="b">
                        <a:buFont typeface="Arial" charset="0"/>
                        <a:buNone/>
                      </a:pPr>
                      <a:r>
                        <a:rPr lang="en-US" sz="1800" kern="1200" dirty="0" smtClean="0"/>
                        <a:t>Performance</a:t>
                      </a:r>
                      <a:r>
                        <a:rPr lang="en-US" sz="1100" u="none" strike="noStrike" dirty="0" smtClean="0"/>
                        <a:t> </a:t>
                      </a:r>
                      <a:r>
                        <a:rPr lang="en-US" sz="1800" kern="1200" dirty="0" smtClean="0"/>
                        <a:t>and</a:t>
                      </a:r>
                      <a:r>
                        <a:rPr lang="en-US" sz="1100" u="none" strike="noStrike" dirty="0"/>
                        <a:t> </a:t>
                      </a:r>
                      <a:r>
                        <a:rPr lang="en-US" sz="1800" kern="1200" dirty="0" smtClean="0"/>
                        <a:t>Detailed</a:t>
                      </a:r>
                    </a:p>
                    <a:p>
                      <a:pPr algn="l" fontAlgn="b">
                        <a:buFont typeface="Arial" charset="0"/>
                        <a:buNone/>
                      </a:pPr>
                      <a:r>
                        <a:rPr lang="en-US" sz="1800" kern="1200" dirty="0" smtClean="0"/>
                        <a:t>Design Engineering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/>
                        <a:t>20 TPH to 60 TPH Palm fibre Fired Water Tube Boiler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/>
                        <a:t>Petra Boilers, Malaysia Advance Boilers, Malaysia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7979">
                <a:tc>
                  <a:txBody>
                    <a:bodyPr/>
                    <a:lstStyle/>
                    <a:p>
                      <a:pPr algn="l" fontAlgn="b">
                        <a:buFont typeface="Arial" charset="0"/>
                        <a:buNone/>
                      </a:pPr>
                      <a:r>
                        <a:rPr lang="en-US" sz="1800" kern="1200" dirty="0" smtClean="0"/>
                        <a:t>Performance</a:t>
                      </a:r>
                      <a:r>
                        <a:rPr lang="en-US" sz="1100" u="none" strike="noStrike" dirty="0" smtClean="0"/>
                        <a:t> </a:t>
                      </a:r>
                      <a:r>
                        <a:rPr lang="en-US" sz="1800" kern="1200" dirty="0" smtClean="0"/>
                        <a:t>and</a:t>
                      </a:r>
                      <a:r>
                        <a:rPr lang="en-US" sz="1100" u="none" strike="noStrike" dirty="0" smtClean="0"/>
                        <a:t> </a:t>
                      </a:r>
                      <a:r>
                        <a:rPr lang="en-US" sz="1800" kern="1200" dirty="0" smtClean="0"/>
                        <a:t>Detailed</a:t>
                      </a:r>
                    </a:p>
                    <a:p>
                      <a:pPr algn="l" fontAlgn="b">
                        <a:buFont typeface="Arial" charset="0"/>
                        <a:buNone/>
                      </a:pPr>
                      <a:r>
                        <a:rPr lang="en-US" sz="1800" kern="1200" dirty="0" smtClean="0"/>
                        <a:t>Design Engineering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/>
                        <a:t>Oil and Gas Fired Packaged Boiler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/>
                        <a:t>English Boiler &amp; Tube, Virginia, USA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837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* Heavy Engineering shop-Facilities &amp; Layout Project Review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/>
                        <a:t>15000 Tons Per Annum production capacity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/>
                        <a:t>P.T.Perkasa Heavyndo Engg, Indonesia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71472" y="6429396"/>
            <a:ext cx="2643206" cy="285752"/>
            <a:chOff x="0" y="856558"/>
            <a:chExt cx="2625337" cy="1575202"/>
          </a:xfrm>
        </p:grpSpPr>
        <p:sp>
          <p:nvSpPr>
            <p:cNvPr id="8" name="Rectangle 7"/>
            <p:cNvSpPr/>
            <p:nvPr/>
          </p:nvSpPr>
          <p:spPr>
            <a:xfrm>
              <a:off x="0" y="856558"/>
              <a:ext cx="2625337" cy="15752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0" y="856558"/>
              <a:ext cx="2625337" cy="15752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TECHNOLOGY EXPORT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0864" t="13672" r="20388" b="19922"/>
          <a:stretch>
            <a:fillRect/>
          </a:stretch>
        </p:blipFill>
        <p:spPr bwMode="auto">
          <a:xfrm>
            <a:off x="857224" y="857232"/>
            <a:ext cx="764386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0864" t="11719" r="21486" b="19922"/>
          <a:stretch>
            <a:fillRect/>
          </a:stretch>
        </p:blipFill>
        <p:spPr bwMode="auto">
          <a:xfrm>
            <a:off x="785786" y="500041"/>
            <a:ext cx="7858180" cy="52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0076" y="60324"/>
            <a:ext cx="82582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JOB PROFILE- EXPORT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85786" y="1214422"/>
          <a:ext cx="7643866" cy="4741573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928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893">
                <a:tc>
                  <a:txBody>
                    <a:bodyPr/>
                    <a:lstStyle/>
                    <a:p>
                      <a:r>
                        <a:rPr lang="en-US" sz="1800" kern="1200" dirty="0" smtClean="0"/>
                        <a:t>Specifications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CUSTOMER / END USER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724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45 TPH Oil Fired Fire Tube Boiler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Magadi Soda Ash – Kenya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AST Beverages – Bangladesh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Persus – Myanmar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Sembawang – Singapore</a:t>
                      </a:r>
                      <a:endParaRPr lang="en-US" sz="18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15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 Nos. 30 TPH Waste Heat Boilers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Meridien Utilities – Malaysia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377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25 TPH / Biomass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Sabut Mas Abadi – Indonesia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377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15 TPH / Bagasse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Songlam Sugars - Vietnam		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377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35 TPH / Bagasse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Sugar Corporation - Uganda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377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45 TPH / Coal	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PT DUS – Indonesia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377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 TPH / Biomass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Euroasian Ventures  - Nigeria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786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 Million Kcal/hr Waste Heat Boiler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Callidus by Honeywell Staatsolie – Suriname</a:t>
                      </a:r>
                    </a:p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71472" y="6429396"/>
            <a:ext cx="2643206" cy="285752"/>
            <a:chOff x="0" y="856558"/>
            <a:chExt cx="2625337" cy="1575202"/>
          </a:xfrm>
        </p:grpSpPr>
        <p:sp>
          <p:nvSpPr>
            <p:cNvPr id="7" name="Rectangle 6"/>
            <p:cNvSpPr/>
            <p:nvPr/>
          </p:nvSpPr>
          <p:spPr>
            <a:xfrm>
              <a:off x="0" y="856558"/>
              <a:ext cx="2625337" cy="15752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856558"/>
              <a:ext cx="2625337" cy="15752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TECHNOLOGY EXPORT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0076" y="60324"/>
            <a:ext cx="8258204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JOB PROFILE- EXPORT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57224" y="785794"/>
          <a:ext cx="7643866" cy="2615215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928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65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Specifications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CUSTOMER / END USER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60 TPH / Palm Waste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Numar Group- Costa Rica</a:t>
                      </a:r>
                      <a:endParaRPr lang="en-US" sz="18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45 TPH/ Palm Waste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Numar Group – Costa Rica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35 TPH / Palm Waste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GA Expertise – Caicesa – Honduras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 TPH / Palm Waste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Numar Group – Nicaragua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80 TPH / Bagasse	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Trangkil Sugar – Indonesia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 x 35 TPH / Biomass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Biogas Energo – Ukraine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71472" y="3357562"/>
            <a:ext cx="825820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PRODUCT EXPORT – BOILER COMPONENTS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00100" y="3929066"/>
          <a:ext cx="7643866" cy="2249455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3714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65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Specifications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CUSTOMER / END USER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Combustion Equipment (Grate)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Advance Boilers – Malaysia</a:t>
                      </a:r>
                      <a:endParaRPr lang="en-US" sz="18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Tubular Pressure Parts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Boiler Care – Malaysia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Economisers	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Boiler &amp; Burners – Malaysia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55 TPH Boiler Revamp	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Metahara Sugars – Ethiopia</a:t>
                      </a:r>
                      <a:endParaRPr lang="en-US" sz="18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61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 TPH Boiler Revamp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Zanzibar Sugars – Tanzania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71472" y="6357933"/>
            <a:ext cx="2643206" cy="428653"/>
            <a:chOff x="2887871" y="856558"/>
            <a:chExt cx="2625337" cy="1575202"/>
          </a:xfrm>
        </p:grpSpPr>
        <p:sp>
          <p:nvSpPr>
            <p:cNvPr id="12" name="Rectangle 11"/>
            <p:cNvSpPr/>
            <p:nvPr/>
          </p:nvSpPr>
          <p:spPr>
            <a:xfrm>
              <a:off x="2887871" y="856558"/>
              <a:ext cx="2625337" cy="15752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986775"/>
                <a:satOff val="7962"/>
                <a:lumOff val="1726"/>
                <a:alphaOff val="0"/>
              </a:schemeClr>
            </a:fillRef>
            <a:effectRef idx="0">
              <a:schemeClr val="accent5">
                <a:hueOff val="-1986775"/>
                <a:satOff val="7962"/>
                <a:lumOff val="17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2887871" y="856558"/>
              <a:ext cx="2625337" cy="15752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PRODUCT EXPORT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0315" t="11719" r="20937" b="19922"/>
          <a:stretch>
            <a:fillRect/>
          </a:stretch>
        </p:blipFill>
        <p:spPr bwMode="auto">
          <a:xfrm>
            <a:off x="928662" y="500042"/>
            <a:ext cx="764386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0864" t="10742" r="20937" b="19922"/>
          <a:stretch>
            <a:fillRect/>
          </a:stretch>
        </p:blipFill>
        <p:spPr bwMode="auto">
          <a:xfrm>
            <a:off x="1071538" y="500042"/>
            <a:ext cx="75724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HEAT RECOVERY </a:t>
            </a:r>
            <a:r>
              <a:rPr lang="en-US" b="1" dirty="0" smtClean="0">
                <a:solidFill>
                  <a:srgbClr val="FF0000"/>
                </a:solidFill>
              </a:rPr>
              <a:t>BOILERS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42910" y="157161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0864" t="11718" r="21486" b="19922"/>
          <a:stretch>
            <a:fillRect/>
          </a:stretch>
        </p:blipFill>
        <p:spPr bwMode="auto">
          <a:xfrm>
            <a:off x="714348" y="714356"/>
            <a:ext cx="750099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0864" t="10742" r="20937" b="19922"/>
          <a:stretch>
            <a:fillRect/>
          </a:stretch>
        </p:blipFill>
        <p:spPr bwMode="auto">
          <a:xfrm>
            <a:off x="714348" y="714356"/>
            <a:ext cx="75724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1413" t="11719" r="20937" b="20898"/>
          <a:stretch>
            <a:fillRect/>
          </a:stretch>
        </p:blipFill>
        <p:spPr bwMode="auto">
          <a:xfrm>
            <a:off x="928662" y="571479"/>
            <a:ext cx="7715304" cy="507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0076" y="60324"/>
            <a:ext cx="818676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JOB PROFILE – INDIA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42910" y="571480"/>
          <a:ext cx="8286808" cy="55988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14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0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822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WATER TUBE BOILERS – 5 TPH TO 140 TPH / 21 BAR TO 87 BAR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2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/>
                        <a:t>CUSTOMER / END USER</a:t>
                      </a:r>
                      <a:endParaRPr lang="en-US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/>
                        <a:t>STATE	</a:t>
                      </a:r>
                      <a:endParaRPr lang="en-US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/>
                        <a:t>CUSTOMER / END USER</a:t>
                      </a:r>
                      <a:endParaRPr lang="en-US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/>
                        <a:t>STATE</a:t>
                      </a:r>
                      <a:endParaRPr lang="en-US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4906">
                <a:tc>
                  <a:txBody>
                    <a:bodyPr/>
                    <a:lstStyle/>
                    <a:p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Palmtech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Suchand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Powergen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Velagapudi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Power,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Venkataraya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Fibres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Rayalaseema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Green Energy, PSR Green Power,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Shravana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Power, Shasta Bio, SNS Starch, SPY Agro,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Redan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Infrastructure,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Ruchi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Soya 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Andhra Pradesh</a:t>
                      </a:r>
                      <a:endParaRPr lang="en-US" sz="12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Nirani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ICL Sugars,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Badami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JP Dist., SLN Dist., Renuka Sugars,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Hothur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Steel,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Sree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Guruprabha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Power,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Hothur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Ispat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Srinivasa Gayithri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ResourceEnergy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Matrix Agro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Karnataka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248">
                <a:tc>
                  <a:txBody>
                    <a:bodyPr/>
                    <a:lstStyle/>
                    <a:p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Suman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Agritech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Bihar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Universal Starch, Kay Pulp &amp; Paper,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Vayunandana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Power, Renuka Sugars, Sunil Hitech, BS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Ispat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Maharashtra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592">
                <a:tc>
                  <a:txBody>
                    <a:bodyPr/>
                    <a:lstStyle/>
                    <a:p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Navdurga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Rukmani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Power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Chattisgarh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Godrej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Agrovet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Mizoram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4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Gulshan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Polyols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Gokulanand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Petro,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Santosh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Starch,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Gandevi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Abellon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CleanEnergy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Pidilite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Gujarat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Deepak Steel &amp; Power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Orissa</a:t>
                      </a:r>
                    </a:p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8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Rana Sugars,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Nahar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Nahar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Fabrics,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Narindera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Paper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Punjab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Mahalakshmi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Simbhaoli Sugars,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Chilwaria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GulshanSugar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&amp; Chemicals,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Kailash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Papers,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Sumati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Yadu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Uttar Pradesh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8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Gulshan Chemicals,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Sharda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Solvents,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Transtech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Green Power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Rajasthan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Jaibalaji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Industries,	Indian Oil Corporation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West Bengal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8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Chitra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Bio Energy,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Prathyusha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Power,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Kamachi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Steel &amp; Power, Tamilnadu, Chemical Products, Synergy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Shakti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Rajkumar Impex,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Sennar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Papers, Ohm Srinivasa,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Cetex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Petrochemicals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Tamilnadu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00034" y="6356152"/>
            <a:ext cx="2643206" cy="501848"/>
            <a:chOff x="5775742" y="856558"/>
            <a:chExt cx="2625337" cy="1575202"/>
          </a:xfrm>
        </p:grpSpPr>
        <p:sp>
          <p:nvSpPr>
            <p:cNvPr id="7" name="Rectangle 6"/>
            <p:cNvSpPr/>
            <p:nvPr/>
          </p:nvSpPr>
          <p:spPr>
            <a:xfrm>
              <a:off x="5775742" y="856558"/>
              <a:ext cx="2625337" cy="15752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973551"/>
                <a:satOff val="15924"/>
                <a:lumOff val="3451"/>
                <a:alphaOff val="0"/>
              </a:schemeClr>
            </a:fillRef>
            <a:effectRef idx="0">
              <a:schemeClr val="accent5">
                <a:hueOff val="-3973551"/>
                <a:satOff val="15924"/>
                <a:lumOff val="34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75742" y="856558"/>
              <a:ext cx="2462862" cy="1126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WATER TUBE BOILERS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0864" t="11719" r="20937" b="19922"/>
          <a:stretch>
            <a:fillRect/>
          </a:stretch>
        </p:blipFill>
        <p:spPr bwMode="auto">
          <a:xfrm>
            <a:off x="1000099" y="428604"/>
            <a:ext cx="7788783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0869" t="11719" r="21486" b="19922"/>
          <a:stretch>
            <a:fillRect/>
          </a:stretch>
        </p:blipFill>
        <p:spPr bwMode="auto">
          <a:xfrm>
            <a:off x="928662" y="571480"/>
            <a:ext cx="742955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0864" t="11719" r="20937" b="19922"/>
          <a:stretch>
            <a:fillRect/>
          </a:stretch>
        </p:blipFill>
        <p:spPr bwMode="auto">
          <a:xfrm>
            <a:off x="857224" y="571480"/>
            <a:ext cx="757242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0864" t="12695" r="20937" b="19922"/>
          <a:stretch>
            <a:fillRect/>
          </a:stretch>
        </p:blipFill>
        <p:spPr bwMode="auto">
          <a:xfrm>
            <a:off x="785786" y="500042"/>
            <a:ext cx="757239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20315" t="11719" r="20937" b="19922"/>
          <a:stretch>
            <a:fillRect/>
          </a:stretch>
        </p:blipFill>
        <p:spPr bwMode="auto">
          <a:xfrm>
            <a:off x="785786" y="357166"/>
            <a:ext cx="8001056" cy="523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0864" t="10742" r="20937" b="19922"/>
          <a:stretch>
            <a:fillRect/>
          </a:stretch>
        </p:blipFill>
        <p:spPr bwMode="auto">
          <a:xfrm>
            <a:off x="714348" y="428604"/>
            <a:ext cx="8215370" cy="550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Product Range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0864" t="10742" r="20937" b="19922"/>
          <a:stretch>
            <a:fillRect/>
          </a:stretch>
        </p:blipFill>
        <p:spPr bwMode="auto">
          <a:xfrm>
            <a:off x="1214414" y="500042"/>
            <a:ext cx="75724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0864" t="12695" r="21485" b="19922"/>
          <a:stretch>
            <a:fillRect/>
          </a:stretch>
        </p:blipFill>
        <p:spPr bwMode="auto">
          <a:xfrm>
            <a:off x="714348" y="428604"/>
            <a:ext cx="8072494" cy="530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20864" t="10742" r="20937" b="19922"/>
          <a:stretch>
            <a:fillRect/>
          </a:stretch>
        </p:blipFill>
        <p:spPr bwMode="auto">
          <a:xfrm>
            <a:off x="785786" y="428604"/>
            <a:ext cx="8001056" cy="535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0076" y="60324"/>
            <a:ext cx="818676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JOB PROFILE – INDIA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8728" y="857232"/>
          <a:ext cx="6215106" cy="43281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357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822">
                <a:tc gridSpan="2"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PACKAGE BOILERS /  COMPO BOILERS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SPECIFICATIONS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SELECTED CUSTOMERS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8">
                <a:tc gridSpan="2"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OIL / WOOD / COAL / HUSK</a:t>
                      </a:r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24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TPH / 35 ATG / OIL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Department of Atomic Energy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592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TPH / 10.5 ATG /  OIL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Indian Oil Corporation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4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TPH / 17.5 ATG / OIL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Ramco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Industries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8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TPH / 12 ATG / FBC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Santosh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Starch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8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TPH / 21 ATH / BIOMASS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Classic Polo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8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 TPH to 8 TPH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10.5 ATH / SOLID FUEL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Textile Process Industries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00034" y="6215082"/>
            <a:ext cx="3741561" cy="430410"/>
            <a:chOff x="0" y="2694294"/>
            <a:chExt cx="2625337" cy="1575202"/>
          </a:xfrm>
        </p:grpSpPr>
        <p:sp>
          <p:nvSpPr>
            <p:cNvPr id="7" name="Rectangle 6"/>
            <p:cNvSpPr/>
            <p:nvPr/>
          </p:nvSpPr>
          <p:spPr>
            <a:xfrm>
              <a:off x="0" y="2694294"/>
              <a:ext cx="2625337" cy="15752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960326"/>
                <a:satOff val="23887"/>
                <a:lumOff val="5177"/>
                <a:alphaOff val="0"/>
              </a:schemeClr>
            </a:fillRef>
            <a:effectRef idx="0">
              <a:schemeClr val="accent5">
                <a:hueOff val="-5960326"/>
                <a:satOff val="23887"/>
                <a:lumOff val="5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2694294"/>
              <a:ext cx="2625337" cy="15752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PACKAGE / COMPO BOILERS</a:t>
              </a:r>
              <a:endParaRPr lang="en-US" sz="20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0840" t="10742" r="20937" b="19922"/>
          <a:stretch>
            <a:fillRect/>
          </a:stretch>
        </p:blipFill>
        <p:spPr bwMode="auto">
          <a:xfrm>
            <a:off x="714348" y="428604"/>
            <a:ext cx="7929618" cy="530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0864" t="10742" r="20937" b="19922"/>
          <a:stretch>
            <a:fillRect/>
          </a:stretch>
        </p:blipFill>
        <p:spPr bwMode="auto">
          <a:xfrm>
            <a:off x="857224" y="285728"/>
            <a:ext cx="75724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0076" y="60324"/>
            <a:ext cx="818676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JOB PROFILE – INDIA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1472" y="785794"/>
          <a:ext cx="8286808" cy="511588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822">
                <a:tc gridSpan="4"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REVAMP / UPGRADATION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2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SPECIFICATIONS</a:t>
                      </a:r>
                      <a:endParaRPr lang="en-US" sz="11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CUSTOMERS</a:t>
                      </a:r>
                      <a:endParaRPr lang="en-US" sz="11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SPECIFICATIONS</a:t>
                      </a:r>
                      <a:endParaRPr lang="en-US" sz="11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CUSTOMERS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417">
                <a:tc gridSpan="2"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 Efficiency / Capacity Improvement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 Coal Firing Retrofit / Fuel Conversion</a:t>
                      </a:r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x 18 TPH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Mahalakshmi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UP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140 TPH</a:t>
                      </a:r>
                      <a:endParaRPr lang="en-US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Shree Renuka Sugars, Karnataka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698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35 TPH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Nahar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Punjab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75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Simbhaoli Sugars, Uttar Pradesh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9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x 32 TPH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Oswal Sugars, Punjab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100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Shree Renuka Sugars, Karnataka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50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Simbhaoli Sugars, UP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100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Shree Renuka Sugars, Karnataka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40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Rana Sugars, UP	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120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 Sugars, Punjab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43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20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Gandevi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Gujarat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40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Nahar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Sugars, Punjab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50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Genus Papers, UP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77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Uniworld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Gujarat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20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Sree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Rayalaseema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80 TPH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Simbhaoli Power, Uttar Pradesh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00034" y="6357958"/>
            <a:ext cx="3143272" cy="500042"/>
            <a:chOff x="2887871" y="2694294"/>
            <a:chExt cx="2625337" cy="1575202"/>
          </a:xfrm>
        </p:grpSpPr>
        <p:sp>
          <p:nvSpPr>
            <p:cNvPr id="7" name="Rectangle 6"/>
            <p:cNvSpPr/>
            <p:nvPr/>
          </p:nvSpPr>
          <p:spPr>
            <a:xfrm>
              <a:off x="2887871" y="2694294"/>
              <a:ext cx="2625337" cy="15752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947101"/>
                <a:satOff val="31849"/>
                <a:lumOff val="6902"/>
                <a:alphaOff val="0"/>
              </a:schemeClr>
            </a:fillRef>
            <a:effectRef idx="0">
              <a:schemeClr val="accent5">
                <a:hueOff val="-7947101"/>
                <a:satOff val="31849"/>
                <a:lumOff val="6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2887871" y="2694294"/>
              <a:ext cx="2625337" cy="15752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REVAMP / UPGRADATION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0076" y="60324"/>
            <a:ext cx="818676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JOB PROFILE – INDIA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42910" y="1142985"/>
          <a:ext cx="8143932" cy="373514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714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0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8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501">
                <a:tc gridSpan="3"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PROCESS EQUIPMENT / BOILER COMPONENTS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5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SPECIFICATIONS</a:t>
                      </a:r>
                      <a:endParaRPr lang="en-US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SELECTED CUSTOMERS</a:t>
                      </a:r>
                      <a:endParaRPr lang="en-US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595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Power Boiler Components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HP/LP Steam Piping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ESP/Fan/APH Components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Flat Fin Economiser</a:t>
                      </a:r>
                      <a:endParaRPr lang="en-US" sz="12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BHEL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376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Heat Exchangers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Customised specs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MRF / TCL / Snowcem / EID Parry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376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Pressure Vessels	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Sterilisers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Steam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Accumulator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Palmtech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India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3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Industrial Boiler Components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Economiser / Superheater</a:t>
                      </a:r>
                    </a:p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Ductings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Structure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ISGEC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TASCO &amp; Others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00034" y="6143644"/>
            <a:ext cx="3884436" cy="571504"/>
            <a:chOff x="5775742" y="2694294"/>
            <a:chExt cx="2625337" cy="1575202"/>
          </a:xfrm>
        </p:grpSpPr>
        <p:sp>
          <p:nvSpPr>
            <p:cNvPr id="7" name="Rectangle 6"/>
            <p:cNvSpPr/>
            <p:nvPr/>
          </p:nvSpPr>
          <p:spPr>
            <a:xfrm>
              <a:off x="5775742" y="2694294"/>
              <a:ext cx="2625337" cy="15752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75742" y="2694294"/>
              <a:ext cx="2625337" cy="15752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PROCESS EQUIPMENT / COMPONENTS</a:t>
              </a:r>
              <a:endParaRPr lang="en-US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6" y="60324"/>
            <a:ext cx="7901014" cy="65403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CUTTING EDGE </a:t>
            </a:r>
            <a:r>
              <a:rPr lang="en-US" b="1" dirty="0" smtClean="0">
                <a:solidFill>
                  <a:srgbClr val="FF0000"/>
                </a:solidFill>
              </a:rPr>
              <a:t>TECHNOLOGY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000108"/>
          <a:ext cx="8472518" cy="512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2628</Words>
  <Application>Microsoft Office PowerPoint</Application>
  <PresentationFormat>On-screen Show (4:3)</PresentationFormat>
  <Paragraphs>537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Arial</vt:lpstr>
      <vt:lpstr>Calibri</vt:lpstr>
      <vt:lpstr>Office Theme</vt:lpstr>
      <vt:lpstr> </vt:lpstr>
      <vt:lpstr>FIELD OF OPERATION</vt:lpstr>
      <vt:lpstr>PowerPoint Presentation</vt:lpstr>
      <vt:lpstr>… ANY FUEL, ANY STEAM PARAMETERS</vt:lpstr>
      <vt:lpstr>ONE STOP SOLUTION</vt:lpstr>
      <vt:lpstr>Industries We Serve</vt:lpstr>
      <vt:lpstr>HEAT RECOVERY BOILERS</vt:lpstr>
      <vt:lpstr>The Product Range</vt:lpstr>
      <vt:lpstr>THE CUTTING EDGE TECHNOLOGY</vt:lpstr>
      <vt:lpstr>THE CUTTING EDGE TECHNOLOGY</vt:lpstr>
      <vt:lpstr>THE CUTTING EDGE TECHNOLOGY</vt:lpstr>
      <vt:lpstr>THE CUTTING EDGE TECHNOLOGY</vt:lpstr>
      <vt:lpstr>THERMODYNE BOILERS ARE CHARACTERIZED BY…</vt:lpstr>
      <vt:lpstr>EXPERIENCE PROFILE KEY PERSONS PREVIOUS CAREER EXPOSURE</vt:lpstr>
      <vt:lpstr>EXPERIENCE PROFILE  KEY PERSONS TRAINING EXPOSURE</vt:lpstr>
      <vt:lpstr>EXPERIENCE PROFILE</vt:lpstr>
      <vt:lpstr>EXPERIENCE PROFILE</vt:lpstr>
      <vt:lpstr>PowerPoint Presentation</vt:lpstr>
      <vt:lpstr>PowerPoint Presentation</vt:lpstr>
      <vt:lpstr>PowerPoint Presentation</vt:lpstr>
      <vt:lpstr>MANUFACTURING CAPABILITY</vt:lpstr>
      <vt:lpstr>MANUFACTURING CAPABILITY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Narain</dc:creator>
  <cp:lastModifiedBy>narain</cp:lastModifiedBy>
  <cp:revision>71</cp:revision>
  <dcterms:created xsi:type="dcterms:W3CDTF">2019-11-02T03:47:46Z</dcterms:created>
  <dcterms:modified xsi:type="dcterms:W3CDTF">2021-07-10T07:35:27Z</dcterms:modified>
</cp:coreProperties>
</file>